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handoutMasterIdLst>
    <p:handoutMasterId r:id="rId8"/>
  </p:handoutMasterIdLst>
  <p:sldIdLst>
    <p:sldId id="479" r:id="rId2"/>
    <p:sldId id="481" r:id="rId3"/>
    <p:sldId id="484" r:id="rId4"/>
    <p:sldId id="482" r:id="rId5"/>
    <p:sldId id="486" r:id="rId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ndler" id="{3DBBC89B-4986-4493-A3F5-FB3A17D74929}">
          <p14:sldIdLst>
            <p14:sldId id="479"/>
            <p14:sldId id="481"/>
            <p14:sldId id="484"/>
            <p14:sldId id="482"/>
            <p14:sldId id="486"/>
          </p14:sldIdLst>
        </p14:section>
      </p14:sectionLst>
    </p:ext>
    <p:ext uri="{EFAFB233-063F-42B5-8137-9DF3F51BA10A}">
      <p15:sldGuideLst xmlns:p15="http://schemas.microsoft.com/office/powerpoint/2012/main">
        <p15:guide id="2" pos="340" userDrawn="1">
          <p15:clr>
            <a:srgbClr val="A4A3A4"/>
          </p15:clr>
        </p15:guide>
        <p15:guide id="3" orient="horz" pos="2799" userDrawn="1">
          <p15:clr>
            <a:srgbClr val="A4A3A4"/>
          </p15:clr>
        </p15:guide>
        <p15:guide id="4" pos="29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278"/>
    <a:srgbClr val="9397F1"/>
    <a:srgbClr val="5F5FE5"/>
    <a:srgbClr val="E6E6E6"/>
    <a:srgbClr val="FB9F82"/>
    <a:srgbClr val="565EE9"/>
    <a:srgbClr val="FE97A1"/>
    <a:srgbClr val="6A4678"/>
    <a:srgbClr val="5448D2"/>
    <a:srgbClr val="B66A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C975A0-3561-49C5-A403-314763AE93EE}" v="66" dt="2023-04-11T09:54:17.330"/>
    <p1510:client id="{BAFB3A7B-8C7D-45D7-B8DE-D537DC7BB910}" v="177" dt="2023-04-10T21:52:59.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23" autoAdjust="0"/>
    <p:restoredTop sz="76061" autoAdjust="0"/>
  </p:normalViewPr>
  <p:slideViewPr>
    <p:cSldViewPr snapToGrid="0" showGuides="1">
      <p:cViewPr varScale="1">
        <p:scale>
          <a:sx n="103" d="100"/>
          <a:sy n="103" d="100"/>
        </p:scale>
        <p:origin x="48" y="172"/>
      </p:cViewPr>
      <p:guideLst>
        <p:guide pos="340"/>
        <p:guide orient="horz" pos="2799"/>
        <p:guide pos="290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72"/>
    </p:cViewPr>
  </p:sorterViewPr>
  <p:notesViewPr>
    <p:cSldViewPr snapToGrid="0" showGuides="1">
      <p:cViewPr varScale="1">
        <p:scale>
          <a:sx n="65" d="100"/>
          <a:sy n="65" d="100"/>
        </p:scale>
        <p:origin x="291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潘龙" userId="7fefb8f7-bbed-4920-9a63-a54615ada999" providerId="ADAL" clId="{6DC975A0-3561-49C5-A403-314763AE93EE}"/>
    <pc:docChg chg="undo custSel modSld">
      <pc:chgData name="潘龙" userId="7fefb8f7-bbed-4920-9a63-a54615ada999" providerId="ADAL" clId="{6DC975A0-3561-49C5-A403-314763AE93EE}" dt="2023-04-11T10:22:37.599" v="2370" actId="20577"/>
      <pc:docMkLst>
        <pc:docMk/>
      </pc:docMkLst>
      <pc:sldChg chg="modNotesTx">
        <pc:chgData name="潘龙" userId="7fefb8f7-bbed-4920-9a63-a54615ada999" providerId="ADAL" clId="{6DC975A0-3561-49C5-A403-314763AE93EE}" dt="2023-04-11T09:53:54.001" v="2253"/>
        <pc:sldMkLst>
          <pc:docMk/>
          <pc:sldMk cId="1817923341" sldId="479"/>
        </pc:sldMkLst>
      </pc:sldChg>
      <pc:sldChg chg="modNotesTx">
        <pc:chgData name="潘龙" userId="7fefb8f7-bbed-4920-9a63-a54615ada999" providerId="ADAL" clId="{6DC975A0-3561-49C5-A403-314763AE93EE}" dt="2023-04-11T10:03:44.466" v="2296" actId="20577"/>
        <pc:sldMkLst>
          <pc:docMk/>
          <pc:sldMk cId="1521761247" sldId="481"/>
        </pc:sldMkLst>
      </pc:sldChg>
      <pc:sldChg chg="modNotesTx">
        <pc:chgData name="潘龙" userId="7fefb8f7-bbed-4920-9a63-a54615ada999" providerId="ADAL" clId="{6DC975A0-3561-49C5-A403-314763AE93EE}" dt="2023-04-11T10:20:22.409" v="2324" actId="20577"/>
        <pc:sldMkLst>
          <pc:docMk/>
          <pc:sldMk cId="1017623033" sldId="482"/>
        </pc:sldMkLst>
      </pc:sldChg>
      <pc:sldChg chg="modNotesTx">
        <pc:chgData name="潘龙" userId="7fefb8f7-bbed-4920-9a63-a54615ada999" providerId="ADAL" clId="{6DC975A0-3561-49C5-A403-314763AE93EE}" dt="2023-04-11T10:20:12.857" v="2320"/>
        <pc:sldMkLst>
          <pc:docMk/>
          <pc:sldMk cId="2962170473" sldId="484"/>
        </pc:sldMkLst>
      </pc:sldChg>
      <pc:sldChg chg="modNotesTx">
        <pc:chgData name="潘龙" userId="7fefb8f7-bbed-4920-9a63-a54615ada999" providerId="ADAL" clId="{6DC975A0-3561-49C5-A403-314763AE93EE}" dt="2023-04-11T10:22:37.599" v="2370" actId="20577"/>
        <pc:sldMkLst>
          <pc:docMk/>
          <pc:sldMk cId="1490662405" sldId="486"/>
        </pc:sldMkLst>
      </pc:sldChg>
    </pc:docChg>
  </pc:docChgLst>
  <pc:docChgLst>
    <pc:chgData name="潘龙" userId="7fefb8f7-bbed-4920-9a63-a54615ada999" providerId="ADAL" clId="{BAFB3A7B-8C7D-45D7-B8DE-D537DC7BB910}"/>
    <pc:docChg chg="undo custSel addSld delSld modSld sldOrd modSection">
      <pc:chgData name="潘龙" userId="7fefb8f7-bbed-4920-9a63-a54615ada999" providerId="ADAL" clId="{BAFB3A7B-8C7D-45D7-B8DE-D537DC7BB910}" dt="2023-04-10T21:52:59.424" v="582"/>
      <pc:docMkLst>
        <pc:docMk/>
      </pc:docMkLst>
      <pc:sldChg chg="addSp delSp modSp mod ord delAnim">
        <pc:chgData name="潘龙" userId="7fefb8f7-bbed-4920-9a63-a54615ada999" providerId="ADAL" clId="{BAFB3A7B-8C7D-45D7-B8DE-D537DC7BB910}" dt="2023-04-10T21:40:01.588" v="438" actId="1076"/>
        <pc:sldMkLst>
          <pc:docMk/>
          <pc:sldMk cId="1521761247" sldId="481"/>
        </pc:sldMkLst>
        <pc:spChg chg="del">
          <ac:chgData name="潘龙" userId="7fefb8f7-bbed-4920-9a63-a54615ada999" providerId="ADAL" clId="{BAFB3A7B-8C7D-45D7-B8DE-D537DC7BB910}" dt="2023-04-10T21:16:30.472" v="249" actId="478"/>
          <ac:spMkLst>
            <pc:docMk/>
            <pc:sldMk cId="1521761247" sldId="481"/>
            <ac:spMk id="3" creationId="{CCBADF2A-4695-A74E-A53E-B5D15AE95447}"/>
          </ac:spMkLst>
        </pc:spChg>
        <pc:spChg chg="add del mod">
          <ac:chgData name="潘龙" userId="7fefb8f7-bbed-4920-9a63-a54615ada999" providerId="ADAL" clId="{BAFB3A7B-8C7D-45D7-B8DE-D537DC7BB910}" dt="2023-04-10T21:33:36.826" v="304" actId="478"/>
          <ac:spMkLst>
            <pc:docMk/>
            <pc:sldMk cId="1521761247" sldId="481"/>
            <ac:spMk id="4" creationId="{B088D388-24F2-C8DA-299E-6992C6F65802}"/>
          </ac:spMkLst>
        </pc:spChg>
        <pc:spChg chg="mod">
          <ac:chgData name="潘龙" userId="7fefb8f7-bbed-4920-9a63-a54615ada999" providerId="ADAL" clId="{BAFB3A7B-8C7D-45D7-B8DE-D537DC7BB910}" dt="2023-04-10T21:38:34.426" v="406"/>
          <ac:spMkLst>
            <pc:docMk/>
            <pc:sldMk cId="1521761247" sldId="481"/>
            <ac:spMk id="7" creationId="{DC295ABE-D09A-4528-AC74-2A4FF8515717}"/>
          </ac:spMkLst>
        </pc:spChg>
        <pc:spChg chg="mod ord">
          <ac:chgData name="潘龙" userId="7fefb8f7-bbed-4920-9a63-a54615ada999" providerId="ADAL" clId="{BAFB3A7B-8C7D-45D7-B8DE-D537DC7BB910}" dt="2023-04-10T21:39:58.132" v="437" actId="1076"/>
          <ac:spMkLst>
            <pc:docMk/>
            <pc:sldMk cId="1521761247" sldId="481"/>
            <ac:spMk id="10" creationId="{E0C34E79-3287-451E-86CC-F4ADCC5B5608}"/>
          </ac:spMkLst>
        </pc:spChg>
        <pc:spChg chg="add del">
          <ac:chgData name="潘龙" userId="7fefb8f7-bbed-4920-9a63-a54615ada999" providerId="ADAL" clId="{BAFB3A7B-8C7D-45D7-B8DE-D537DC7BB910}" dt="2023-04-10T21:34:13.783" v="317"/>
          <ac:spMkLst>
            <pc:docMk/>
            <pc:sldMk cId="1521761247" sldId="481"/>
            <ac:spMk id="11" creationId="{57AD494C-0862-BDD7-A266-0A1E8D6AD745}"/>
          </ac:spMkLst>
        </pc:spChg>
        <pc:spChg chg="del mod">
          <ac:chgData name="潘龙" userId="7fefb8f7-bbed-4920-9a63-a54615ada999" providerId="ADAL" clId="{BAFB3A7B-8C7D-45D7-B8DE-D537DC7BB910}" dt="2023-04-10T21:33:38.041" v="305" actId="478"/>
          <ac:spMkLst>
            <pc:docMk/>
            <pc:sldMk cId="1521761247" sldId="481"/>
            <ac:spMk id="12" creationId="{C195B90A-8F34-4A9D-88E1-6ADF05AC0E7A}"/>
          </ac:spMkLst>
        </pc:spChg>
        <pc:spChg chg="del mod">
          <ac:chgData name="潘龙" userId="7fefb8f7-bbed-4920-9a63-a54615ada999" providerId="ADAL" clId="{BAFB3A7B-8C7D-45D7-B8DE-D537DC7BB910}" dt="2023-04-10T21:35:30.672" v="322" actId="478"/>
          <ac:spMkLst>
            <pc:docMk/>
            <pc:sldMk cId="1521761247" sldId="481"/>
            <ac:spMk id="15" creationId="{7702BF9A-29D8-4D61-8BF0-71B8303584CF}"/>
          </ac:spMkLst>
        </pc:spChg>
        <pc:spChg chg="del">
          <ac:chgData name="潘龙" userId="7fefb8f7-bbed-4920-9a63-a54615ada999" providerId="ADAL" clId="{BAFB3A7B-8C7D-45D7-B8DE-D537DC7BB910}" dt="2023-04-10T21:13:44.858" v="170" actId="478"/>
          <ac:spMkLst>
            <pc:docMk/>
            <pc:sldMk cId="1521761247" sldId="481"/>
            <ac:spMk id="17" creationId="{D6C88F8C-3BAD-4061-8581-9BC14169E0A1}"/>
          </ac:spMkLst>
        </pc:spChg>
        <pc:spChg chg="del">
          <ac:chgData name="潘龙" userId="7fefb8f7-bbed-4920-9a63-a54615ada999" providerId="ADAL" clId="{BAFB3A7B-8C7D-45D7-B8DE-D537DC7BB910}" dt="2023-04-10T21:13:44.858" v="170" actId="478"/>
          <ac:spMkLst>
            <pc:docMk/>
            <pc:sldMk cId="1521761247" sldId="481"/>
            <ac:spMk id="18" creationId="{96E69D8E-A403-4B5A-9FBA-2C9DF7650AEB}"/>
          </ac:spMkLst>
        </pc:spChg>
        <pc:spChg chg="add mod">
          <ac:chgData name="潘龙" userId="7fefb8f7-bbed-4920-9a63-a54615ada999" providerId="ADAL" clId="{BAFB3A7B-8C7D-45D7-B8DE-D537DC7BB910}" dt="2023-04-10T21:39:54.466" v="436" actId="1076"/>
          <ac:spMkLst>
            <pc:docMk/>
            <pc:sldMk cId="1521761247" sldId="481"/>
            <ac:spMk id="19" creationId="{D1C31C1D-D752-0D1F-28FB-67853781AF3A}"/>
          </ac:spMkLst>
        </pc:spChg>
        <pc:spChg chg="del">
          <ac:chgData name="潘龙" userId="7fefb8f7-bbed-4920-9a63-a54615ada999" providerId="ADAL" clId="{BAFB3A7B-8C7D-45D7-B8DE-D537DC7BB910}" dt="2023-04-10T21:13:44.858" v="170" actId="478"/>
          <ac:spMkLst>
            <pc:docMk/>
            <pc:sldMk cId="1521761247" sldId="481"/>
            <ac:spMk id="20" creationId="{43AA8F9C-AB2B-4D68-A9AF-74C782E61998}"/>
          </ac:spMkLst>
        </pc:spChg>
        <pc:spChg chg="mod ord">
          <ac:chgData name="潘龙" userId="7fefb8f7-bbed-4920-9a63-a54615ada999" providerId="ADAL" clId="{BAFB3A7B-8C7D-45D7-B8DE-D537DC7BB910}" dt="2023-04-10T21:15:10.990" v="201" actId="1076"/>
          <ac:spMkLst>
            <pc:docMk/>
            <pc:sldMk cId="1521761247" sldId="481"/>
            <ac:spMk id="21" creationId="{A63A6C17-6B67-42A5-8A73-0704FA46D71E}"/>
          </ac:spMkLst>
        </pc:spChg>
        <pc:spChg chg="mod">
          <ac:chgData name="潘龙" userId="7fefb8f7-bbed-4920-9a63-a54615ada999" providerId="ADAL" clId="{BAFB3A7B-8C7D-45D7-B8DE-D537DC7BB910}" dt="2023-04-10T21:18:56.922" v="272" actId="1076"/>
          <ac:spMkLst>
            <pc:docMk/>
            <pc:sldMk cId="1521761247" sldId="481"/>
            <ac:spMk id="22" creationId="{3216D448-86E8-4EF8-A612-D66E81D5BB7D}"/>
          </ac:spMkLst>
        </pc:spChg>
        <pc:spChg chg="mod">
          <ac:chgData name="潘龙" userId="7fefb8f7-bbed-4920-9a63-a54615ada999" providerId="ADAL" clId="{BAFB3A7B-8C7D-45D7-B8DE-D537DC7BB910}" dt="2023-04-10T21:40:01.588" v="438" actId="1076"/>
          <ac:spMkLst>
            <pc:docMk/>
            <pc:sldMk cId="1521761247" sldId="481"/>
            <ac:spMk id="23" creationId="{B03D40A1-E418-4253-9359-C25E499BA74A}"/>
          </ac:spMkLst>
        </pc:spChg>
        <pc:spChg chg="mod">
          <ac:chgData name="潘龙" userId="7fefb8f7-bbed-4920-9a63-a54615ada999" providerId="ADAL" clId="{BAFB3A7B-8C7D-45D7-B8DE-D537DC7BB910}" dt="2023-04-10T21:38:28.876" v="403" actId="1076"/>
          <ac:spMkLst>
            <pc:docMk/>
            <pc:sldMk cId="1521761247" sldId="481"/>
            <ac:spMk id="24" creationId="{6053081C-3575-4991-A22C-4C441A9BE77F}"/>
          </ac:spMkLst>
        </pc:spChg>
        <pc:spChg chg="add mod">
          <ac:chgData name="潘龙" userId="7fefb8f7-bbed-4920-9a63-a54615ada999" providerId="ADAL" clId="{BAFB3A7B-8C7D-45D7-B8DE-D537DC7BB910}" dt="2023-04-10T21:39:54.466" v="436" actId="1076"/>
          <ac:spMkLst>
            <pc:docMk/>
            <pc:sldMk cId="1521761247" sldId="481"/>
            <ac:spMk id="26" creationId="{435D3A79-1DB5-08EC-880D-03CCDA992AC1}"/>
          </ac:spMkLst>
        </pc:spChg>
        <pc:spChg chg="add mod">
          <ac:chgData name="潘龙" userId="7fefb8f7-bbed-4920-9a63-a54615ada999" providerId="ADAL" clId="{BAFB3A7B-8C7D-45D7-B8DE-D537DC7BB910}" dt="2023-04-10T21:39:54.466" v="436" actId="1076"/>
          <ac:spMkLst>
            <pc:docMk/>
            <pc:sldMk cId="1521761247" sldId="481"/>
            <ac:spMk id="28" creationId="{2EB4726F-3480-FA09-0D01-CE57ADF1C6FD}"/>
          </ac:spMkLst>
        </pc:spChg>
        <pc:spChg chg="add mod">
          <ac:chgData name="潘龙" userId="7fefb8f7-bbed-4920-9a63-a54615ada999" providerId="ADAL" clId="{BAFB3A7B-8C7D-45D7-B8DE-D537DC7BB910}" dt="2023-04-10T21:39:54.466" v="436" actId="1076"/>
          <ac:spMkLst>
            <pc:docMk/>
            <pc:sldMk cId="1521761247" sldId="481"/>
            <ac:spMk id="29" creationId="{E5069C40-FA4E-1725-0344-74266AB7D7E9}"/>
          </ac:spMkLst>
        </pc:spChg>
        <pc:spChg chg="add mod">
          <ac:chgData name="潘龙" userId="7fefb8f7-bbed-4920-9a63-a54615ada999" providerId="ADAL" clId="{BAFB3A7B-8C7D-45D7-B8DE-D537DC7BB910}" dt="2023-04-10T21:39:54.466" v="436" actId="1076"/>
          <ac:spMkLst>
            <pc:docMk/>
            <pc:sldMk cId="1521761247" sldId="481"/>
            <ac:spMk id="30" creationId="{3777CD2F-A8A0-FDE0-736B-87F9897C3159}"/>
          </ac:spMkLst>
        </pc:spChg>
        <pc:spChg chg="add mod">
          <ac:chgData name="潘龙" userId="7fefb8f7-bbed-4920-9a63-a54615ada999" providerId="ADAL" clId="{BAFB3A7B-8C7D-45D7-B8DE-D537DC7BB910}" dt="2023-04-10T21:39:54.466" v="436" actId="1076"/>
          <ac:spMkLst>
            <pc:docMk/>
            <pc:sldMk cId="1521761247" sldId="481"/>
            <ac:spMk id="32" creationId="{0DD961BD-B818-8293-E35C-07BCDC59C5F9}"/>
          </ac:spMkLst>
        </pc:spChg>
        <pc:graphicFrameChg chg="add del mod">
          <ac:chgData name="潘龙" userId="7fefb8f7-bbed-4920-9a63-a54615ada999" providerId="ADAL" clId="{BAFB3A7B-8C7D-45D7-B8DE-D537DC7BB910}" dt="2023-04-10T21:34:13.783" v="317"/>
          <ac:graphicFrameMkLst>
            <pc:docMk/>
            <pc:sldMk cId="1521761247" sldId="481"/>
            <ac:graphicFrameMk id="16" creationId="{96EAC190-7BE5-9C3D-0369-6604F72A4631}"/>
          </ac:graphicFrameMkLst>
        </pc:graphicFrameChg>
        <pc:picChg chg="del">
          <ac:chgData name="潘龙" userId="7fefb8f7-bbed-4920-9a63-a54615ada999" providerId="ADAL" clId="{BAFB3A7B-8C7D-45D7-B8DE-D537DC7BB910}" dt="2023-04-10T21:17:14.983" v="259" actId="478"/>
          <ac:picMkLst>
            <pc:docMk/>
            <pc:sldMk cId="1521761247" sldId="481"/>
            <ac:picMk id="2" creationId="{FDD1F0A0-24A4-D344-62DE-345143ABFA24}"/>
          </ac:picMkLst>
        </pc:picChg>
        <pc:picChg chg="add del mod">
          <ac:chgData name="潘龙" userId="7fefb8f7-bbed-4920-9a63-a54615ada999" providerId="ADAL" clId="{BAFB3A7B-8C7D-45D7-B8DE-D537DC7BB910}" dt="2023-04-10T21:17:02.887" v="256" actId="478"/>
          <ac:picMkLst>
            <pc:docMk/>
            <pc:sldMk cId="1521761247" sldId="481"/>
            <ac:picMk id="5" creationId="{0B9C5B2B-2B7C-EF3C-E760-F6882DA4E013}"/>
          </ac:picMkLst>
        </pc:picChg>
        <pc:picChg chg="del mod">
          <ac:chgData name="潘龙" userId="7fefb8f7-bbed-4920-9a63-a54615ada999" providerId="ADAL" clId="{BAFB3A7B-8C7D-45D7-B8DE-D537DC7BB910}" dt="2023-04-10T21:15:58.613" v="235" actId="478"/>
          <ac:picMkLst>
            <pc:docMk/>
            <pc:sldMk cId="1521761247" sldId="481"/>
            <ac:picMk id="6" creationId="{5E3E03A0-ABF2-0AC7-3BAC-478C380DAC28}"/>
          </ac:picMkLst>
        </pc:picChg>
        <pc:picChg chg="mod">
          <ac:chgData name="潘龙" userId="7fefb8f7-bbed-4920-9a63-a54615ada999" providerId="ADAL" clId="{BAFB3A7B-8C7D-45D7-B8DE-D537DC7BB910}" dt="2023-04-10T21:39:54.466" v="436" actId="1076"/>
          <ac:picMkLst>
            <pc:docMk/>
            <pc:sldMk cId="1521761247" sldId="481"/>
            <ac:picMk id="8" creationId="{1E955EE0-BEB7-7AC3-EEE1-C6A3A5AAAF8A}"/>
          </ac:picMkLst>
        </pc:picChg>
        <pc:picChg chg="mod">
          <ac:chgData name="潘龙" userId="7fefb8f7-bbed-4920-9a63-a54615ada999" providerId="ADAL" clId="{BAFB3A7B-8C7D-45D7-B8DE-D537DC7BB910}" dt="2023-04-10T21:15:50.159" v="232" actId="1076"/>
          <ac:picMkLst>
            <pc:docMk/>
            <pc:sldMk cId="1521761247" sldId="481"/>
            <ac:picMk id="9" creationId="{6C52696E-70AF-4137-B8ED-877DA770F685}"/>
          </ac:picMkLst>
        </pc:picChg>
        <pc:picChg chg="del mod">
          <ac:chgData name="潘龙" userId="7fefb8f7-bbed-4920-9a63-a54615ada999" providerId="ADAL" clId="{BAFB3A7B-8C7D-45D7-B8DE-D537DC7BB910}" dt="2023-04-10T21:09:35.239" v="163" actId="478"/>
          <ac:picMkLst>
            <pc:docMk/>
            <pc:sldMk cId="1521761247" sldId="481"/>
            <ac:picMk id="14" creationId="{F769A8B0-B732-CCA3-34B5-BEFF8D23C323}"/>
          </ac:picMkLst>
        </pc:picChg>
        <pc:picChg chg="add mod">
          <ac:chgData name="潘龙" userId="7fefb8f7-bbed-4920-9a63-a54615ada999" providerId="ADAL" clId="{BAFB3A7B-8C7D-45D7-B8DE-D537DC7BB910}" dt="2023-04-10T21:39:54.466" v="436" actId="1076"/>
          <ac:picMkLst>
            <pc:docMk/>
            <pc:sldMk cId="1521761247" sldId="481"/>
            <ac:picMk id="25" creationId="{4BBF3E3F-1AB2-A7B4-A535-797859EAB53B}"/>
          </ac:picMkLst>
        </pc:picChg>
        <pc:picChg chg="add mod">
          <ac:chgData name="潘龙" userId="7fefb8f7-bbed-4920-9a63-a54615ada999" providerId="ADAL" clId="{BAFB3A7B-8C7D-45D7-B8DE-D537DC7BB910}" dt="2023-04-10T21:39:54.466" v="436" actId="1076"/>
          <ac:picMkLst>
            <pc:docMk/>
            <pc:sldMk cId="1521761247" sldId="481"/>
            <ac:picMk id="27" creationId="{8D1590BF-7863-FE3B-4684-828117D26108}"/>
          </ac:picMkLst>
        </pc:picChg>
        <pc:picChg chg="add mod">
          <ac:chgData name="潘龙" userId="7fefb8f7-bbed-4920-9a63-a54615ada999" providerId="ADAL" clId="{BAFB3A7B-8C7D-45D7-B8DE-D537DC7BB910}" dt="2023-04-10T21:38:30.594" v="404" actId="1076"/>
          <ac:picMkLst>
            <pc:docMk/>
            <pc:sldMk cId="1521761247" sldId="481"/>
            <ac:picMk id="31" creationId="{D495F731-69DC-3005-F8EB-D1320547C7C5}"/>
          </ac:picMkLst>
        </pc:picChg>
        <pc:picChg chg="add del mod">
          <ac:chgData name="潘龙" userId="7fefb8f7-bbed-4920-9a63-a54615ada999" providerId="ADAL" clId="{BAFB3A7B-8C7D-45D7-B8DE-D537DC7BB910}" dt="2023-04-10T21:33:34.125" v="300" actId="478"/>
          <ac:picMkLst>
            <pc:docMk/>
            <pc:sldMk cId="1521761247" sldId="481"/>
            <ac:picMk id="1026" creationId="{B81A90AE-A5E5-68FE-F86F-8D27545BE673}"/>
          </ac:picMkLst>
        </pc:picChg>
        <pc:picChg chg="add del mod">
          <ac:chgData name="潘龙" userId="7fefb8f7-bbed-4920-9a63-a54615ada999" providerId="ADAL" clId="{BAFB3A7B-8C7D-45D7-B8DE-D537DC7BB910}" dt="2023-04-10T21:33:34.540" v="301" actId="478"/>
          <ac:picMkLst>
            <pc:docMk/>
            <pc:sldMk cId="1521761247" sldId="481"/>
            <ac:picMk id="1028" creationId="{E33D981F-F083-56CA-AE0C-0457DFAC51BE}"/>
          </ac:picMkLst>
        </pc:picChg>
        <pc:picChg chg="add del mod">
          <ac:chgData name="潘龙" userId="7fefb8f7-bbed-4920-9a63-a54615ada999" providerId="ADAL" clId="{BAFB3A7B-8C7D-45D7-B8DE-D537DC7BB910}" dt="2023-04-10T21:33:35.315" v="302" actId="478"/>
          <ac:picMkLst>
            <pc:docMk/>
            <pc:sldMk cId="1521761247" sldId="481"/>
            <ac:picMk id="1030" creationId="{5340DA0F-60DC-4B27-785D-7A98CA784846}"/>
          </ac:picMkLst>
        </pc:picChg>
      </pc:sldChg>
      <pc:sldChg chg="addSp delSp modSp mod addAnim delAnim modAnim modNotesTx">
        <pc:chgData name="潘龙" userId="7fefb8f7-bbed-4920-9a63-a54615ada999" providerId="ADAL" clId="{BAFB3A7B-8C7D-45D7-B8DE-D537DC7BB910}" dt="2023-04-10T21:10:03.953" v="166" actId="478"/>
        <pc:sldMkLst>
          <pc:docMk/>
          <pc:sldMk cId="1017623033" sldId="482"/>
        </pc:sldMkLst>
        <pc:spChg chg="mod">
          <ac:chgData name="潘龙" userId="7fefb8f7-bbed-4920-9a63-a54615ada999" providerId="ADAL" clId="{BAFB3A7B-8C7D-45D7-B8DE-D537DC7BB910}" dt="2023-04-10T21:04:54.431" v="143" actId="1076"/>
          <ac:spMkLst>
            <pc:docMk/>
            <pc:sldMk cId="1017623033" sldId="482"/>
            <ac:spMk id="2" creationId="{2EFAC4DA-2848-4557-80D8-354798B3533A}"/>
          </ac:spMkLst>
        </pc:spChg>
        <pc:spChg chg="add mod">
          <ac:chgData name="潘龙" userId="7fefb8f7-bbed-4920-9a63-a54615ada999" providerId="ADAL" clId="{BAFB3A7B-8C7D-45D7-B8DE-D537DC7BB910}" dt="2023-04-10T21:05:46.344" v="160" actId="1076"/>
          <ac:spMkLst>
            <pc:docMk/>
            <pc:sldMk cId="1017623033" sldId="482"/>
            <ac:spMk id="4" creationId="{C0A0635D-A2D1-E52D-FB81-03D3E0FF7698}"/>
          </ac:spMkLst>
        </pc:spChg>
        <pc:spChg chg="add mod">
          <ac:chgData name="潘龙" userId="7fefb8f7-bbed-4920-9a63-a54615ada999" providerId="ADAL" clId="{BAFB3A7B-8C7D-45D7-B8DE-D537DC7BB910}" dt="2023-04-10T21:05:29.674" v="157" actId="14100"/>
          <ac:spMkLst>
            <pc:docMk/>
            <pc:sldMk cId="1017623033" sldId="482"/>
            <ac:spMk id="5" creationId="{BEBB5A67-0363-8339-E1A8-B4B0C07D1DEA}"/>
          </ac:spMkLst>
        </pc:spChg>
        <pc:spChg chg="add mod">
          <ac:chgData name="潘龙" userId="7fefb8f7-bbed-4920-9a63-a54615ada999" providerId="ADAL" clId="{BAFB3A7B-8C7D-45D7-B8DE-D537DC7BB910}" dt="2023-04-10T21:03:10.256" v="116" actId="120"/>
          <ac:spMkLst>
            <pc:docMk/>
            <pc:sldMk cId="1017623033" sldId="482"/>
            <ac:spMk id="6" creationId="{6677EDD3-FA65-0E90-ED59-CE7B9A6512A9}"/>
          </ac:spMkLst>
        </pc:spChg>
        <pc:spChg chg="add del mod">
          <ac:chgData name="潘龙" userId="7fefb8f7-bbed-4920-9a63-a54615ada999" providerId="ADAL" clId="{BAFB3A7B-8C7D-45D7-B8DE-D537DC7BB910}" dt="2023-04-10T21:03:12.204" v="117" actId="120"/>
          <ac:spMkLst>
            <pc:docMk/>
            <pc:sldMk cId="1017623033" sldId="482"/>
            <ac:spMk id="8" creationId="{053B4922-375B-9AD4-1498-FA1DEB2BC3B9}"/>
          </ac:spMkLst>
        </pc:spChg>
        <pc:spChg chg="mod">
          <ac:chgData name="潘龙" userId="7fefb8f7-bbed-4920-9a63-a54615ada999" providerId="ADAL" clId="{BAFB3A7B-8C7D-45D7-B8DE-D537DC7BB910}" dt="2023-04-10T21:05:32.287" v="158" actId="14100"/>
          <ac:spMkLst>
            <pc:docMk/>
            <pc:sldMk cId="1017623033" sldId="482"/>
            <ac:spMk id="12" creationId="{D4F50C73-9B06-424E-8ED3-F627748E3D5B}"/>
          </ac:spMkLst>
        </pc:spChg>
        <pc:spChg chg="mod">
          <ac:chgData name="潘龙" userId="7fefb8f7-bbed-4920-9a63-a54615ada999" providerId="ADAL" clId="{BAFB3A7B-8C7D-45D7-B8DE-D537DC7BB910}" dt="2023-04-10T21:05:06.501" v="149" actId="14100"/>
          <ac:spMkLst>
            <pc:docMk/>
            <pc:sldMk cId="1017623033" sldId="482"/>
            <ac:spMk id="15" creationId="{CFDCA153-5EC6-7495-A8EA-9A677E32C647}"/>
          </ac:spMkLst>
        </pc:spChg>
        <pc:spChg chg="mod">
          <ac:chgData name="潘龙" userId="7fefb8f7-bbed-4920-9a63-a54615ada999" providerId="ADAL" clId="{BAFB3A7B-8C7D-45D7-B8DE-D537DC7BB910}" dt="2023-04-10T21:05:27.042" v="156" actId="1076"/>
          <ac:spMkLst>
            <pc:docMk/>
            <pc:sldMk cId="1017623033" sldId="482"/>
            <ac:spMk id="19" creationId="{245CBB18-F0B5-4EAB-9998-CCECA6DCB733}"/>
          </ac:spMkLst>
        </pc:spChg>
        <pc:picChg chg="mod modCrop">
          <ac:chgData name="潘龙" userId="7fefb8f7-bbed-4920-9a63-a54615ada999" providerId="ADAL" clId="{BAFB3A7B-8C7D-45D7-B8DE-D537DC7BB910}" dt="2023-04-10T21:05:24.429" v="155" actId="1076"/>
          <ac:picMkLst>
            <pc:docMk/>
            <pc:sldMk cId="1017623033" sldId="482"/>
            <ac:picMk id="3" creationId="{04253E8D-255A-EEF8-5398-5E38EACF61BC}"/>
          </ac:picMkLst>
        </pc:picChg>
        <pc:picChg chg="del">
          <ac:chgData name="潘龙" userId="7fefb8f7-bbed-4920-9a63-a54615ada999" providerId="ADAL" clId="{BAFB3A7B-8C7D-45D7-B8DE-D537DC7BB910}" dt="2023-04-10T21:10:03.953" v="166" actId="478"/>
          <ac:picMkLst>
            <pc:docMk/>
            <pc:sldMk cId="1017623033" sldId="482"/>
            <ac:picMk id="21" creationId="{85EBE073-8447-47F0-B130-39E3C8713D07}"/>
          </ac:picMkLst>
        </pc:picChg>
      </pc:sldChg>
      <pc:sldChg chg="addSp delSp modSp new del">
        <pc:chgData name="潘龙" userId="7fefb8f7-bbed-4920-9a63-a54615ada999" providerId="ADAL" clId="{BAFB3A7B-8C7D-45D7-B8DE-D537DC7BB910}" dt="2023-04-10T21:40:55.653" v="453" actId="47"/>
        <pc:sldMkLst>
          <pc:docMk/>
          <pc:sldMk cId="225341329" sldId="483"/>
        </pc:sldMkLst>
        <pc:picChg chg="add del mod">
          <ac:chgData name="潘龙" userId="7fefb8f7-bbed-4920-9a63-a54615ada999" providerId="ADAL" clId="{BAFB3A7B-8C7D-45D7-B8DE-D537DC7BB910}" dt="2023-04-10T21:40:53.801" v="452" actId="478"/>
          <ac:picMkLst>
            <pc:docMk/>
            <pc:sldMk cId="225341329" sldId="483"/>
            <ac:picMk id="2050" creationId="{CFAD690A-5358-85B4-5895-B992823C5DFC}"/>
          </ac:picMkLst>
        </pc:picChg>
      </pc:sldChg>
      <pc:sldChg chg="addSp delSp modSp add mod modAnim modNotesTx">
        <pc:chgData name="潘龙" userId="7fefb8f7-bbed-4920-9a63-a54615ada999" providerId="ADAL" clId="{BAFB3A7B-8C7D-45D7-B8DE-D537DC7BB910}" dt="2023-04-10T21:52:59.424" v="582"/>
        <pc:sldMkLst>
          <pc:docMk/>
          <pc:sldMk cId="2962170473" sldId="484"/>
        </pc:sldMkLst>
        <pc:spChg chg="add mod">
          <ac:chgData name="潘龙" userId="7fefb8f7-bbed-4920-9a63-a54615ada999" providerId="ADAL" clId="{BAFB3A7B-8C7D-45D7-B8DE-D537DC7BB910}" dt="2023-04-10T21:52:16.899" v="575" actId="164"/>
          <ac:spMkLst>
            <pc:docMk/>
            <pc:sldMk cId="2962170473" sldId="484"/>
            <ac:spMk id="2" creationId="{CE1C4A24-5118-8638-B596-D62AEB245AE8}"/>
          </ac:spMkLst>
        </pc:spChg>
        <pc:spChg chg="mod">
          <ac:chgData name="潘龙" userId="7fefb8f7-bbed-4920-9a63-a54615ada999" providerId="ADAL" clId="{BAFB3A7B-8C7D-45D7-B8DE-D537DC7BB910}" dt="2023-04-10T21:52:10.728" v="574" actId="164"/>
          <ac:spMkLst>
            <pc:docMk/>
            <pc:sldMk cId="2962170473" sldId="484"/>
            <ac:spMk id="4" creationId="{B088D388-24F2-C8DA-299E-6992C6F65802}"/>
          </ac:spMkLst>
        </pc:spChg>
        <pc:spChg chg="add mod">
          <ac:chgData name="潘龙" userId="7fefb8f7-bbed-4920-9a63-a54615ada999" providerId="ADAL" clId="{BAFB3A7B-8C7D-45D7-B8DE-D537DC7BB910}" dt="2023-04-10T21:51:52.674" v="570" actId="2085"/>
          <ac:spMkLst>
            <pc:docMk/>
            <pc:sldMk cId="2962170473" sldId="484"/>
            <ac:spMk id="6" creationId="{94DCE332-AACA-650F-0CFF-C0DF56470507}"/>
          </ac:spMkLst>
        </pc:spChg>
        <pc:spChg chg="add mod">
          <ac:chgData name="潘龙" userId="7fefb8f7-bbed-4920-9a63-a54615ada999" providerId="ADAL" clId="{BAFB3A7B-8C7D-45D7-B8DE-D537DC7BB910}" dt="2023-04-10T21:52:00.036" v="572" actId="1076"/>
          <ac:spMkLst>
            <pc:docMk/>
            <pc:sldMk cId="2962170473" sldId="484"/>
            <ac:spMk id="11" creationId="{03726725-816F-532E-3274-91555E24ADC3}"/>
          </ac:spMkLst>
        </pc:spChg>
        <pc:spChg chg="mod">
          <ac:chgData name="潘龙" userId="7fefb8f7-bbed-4920-9a63-a54615ada999" providerId="ADAL" clId="{BAFB3A7B-8C7D-45D7-B8DE-D537DC7BB910}" dt="2023-04-10T21:52:06.155" v="573" actId="164"/>
          <ac:spMkLst>
            <pc:docMk/>
            <pc:sldMk cId="2962170473" sldId="484"/>
            <ac:spMk id="12" creationId="{C195B90A-8F34-4A9D-88E1-6ADF05AC0E7A}"/>
          </ac:spMkLst>
        </pc:spChg>
        <pc:grpChg chg="add mod">
          <ac:chgData name="潘龙" userId="7fefb8f7-bbed-4920-9a63-a54615ada999" providerId="ADAL" clId="{BAFB3A7B-8C7D-45D7-B8DE-D537DC7BB910}" dt="2023-04-10T21:52:06.155" v="573" actId="164"/>
          <ac:grpSpMkLst>
            <pc:docMk/>
            <pc:sldMk cId="2962170473" sldId="484"/>
            <ac:grpSpMk id="14" creationId="{A3408F49-8738-E7FF-98AC-14D76A2F39C1}"/>
          </ac:grpSpMkLst>
        </pc:grpChg>
        <pc:grpChg chg="add mod">
          <ac:chgData name="潘龙" userId="7fefb8f7-bbed-4920-9a63-a54615ada999" providerId="ADAL" clId="{BAFB3A7B-8C7D-45D7-B8DE-D537DC7BB910}" dt="2023-04-10T21:52:10.728" v="574" actId="164"/>
          <ac:grpSpMkLst>
            <pc:docMk/>
            <pc:sldMk cId="2962170473" sldId="484"/>
            <ac:grpSpMk id="16" creationId="{92ED68D1-4186-DC16-2F55-43AFC6D4BE16}"/>
          </ac:grpSpMkLst>
        </pc:grpChg>
        <pc:grpChg chg="add mod">
          <ac:chgData name="潘龙" userId="7fefb8f7-bbed-4920-9a63-a54615ada999" providerId="ADAL" clId="{BAFB3A7B-8C7D-45D7-B8DE-D537DC7BB910}" dt="2023-04-10T21:52:16.899" v="575" actId="164"/>
          <ac:grpSpMkLst>
            <pc:docMk/>
            <pc:sldMk cId="2962170473" sldId="484"/>
            <ac:grpSpMk id="17" creationId="{A3C6BAB7-C04F-B324-F164-6EBF0A4AF4F3}"/>
          </ac:grpSpMkLst>
        </pc:grpChg>
        <pc:picChg chg="mod">
          <ac:chgData name="潘龙" userId="7fefb8f7-bbed-4920-9a63-a54615ada999" providerId="ADAL" clId="{BAFB3A7B-8C7D-45D7-B8DE-D537DC7BB910}" dt="2023-04-10T21:52:06.155" v="573" actId="164"/>
          <ac:picMkLst>
            <pc:docMk/>
            <pc:sldMk cId="2962170473" sldId="484"/>
            <ac:picMk id="1026" creationId="{B81A90AE-A5E5-68FE-F86F-8D27545BE673}"/>
          </ac:picMkLst>
        </pc:picChg>
        <pc:picChg chg="mod">
          <ac:chgData name="潘龙" userId="7fefb8f7-bbed-4920-9a63-a54615ada999" providerId="ADAL" clId="{BAFB3A7B-8C7D-45D7-B8DE-D537DC7BB910}" dt="2023-04-10T21:52:10.728" v="574" actId="164"/>
          <ac:picMkLst>
            <pc:docMk/>
            <pc:sldMk cId="2962170473" sldId="484"/>
            <ac:picMk id="1028" creationId="{E33D981F-F083-56CA-AE0C-0457DFAC51BE}"/>
          </ac:picMkLst>
        </pc:picChg>
        <pc:picChg chg="mod">
          <ac:chgData name="潘龙" userId="7fefb8f7-bbed-4920-9a63-a54615ada999" providerId="ADAL" clId="{BAFB3A7B-8C7D-45D7-B8DE-D537DC7BB910}" dt="2023-04-10T21:52:16.899" v="575" actId="164"/>
          <ac:picMkLst>
            <pc:docMk/>
            <pc:sldMk cId="2962170473" sldId="484"/>
            <ac:picMk id="1030" creationId="{5340DA0F-60DC-4B27-785D-7A98CA784846}"/>
          </ac:picMkLst>
        </pc:picChg>
        <pc:cxnChg chg="add del">
          <ac:chgData name="潘龙" userId="7fefb8f7-bbed-4920-9a63-a54615ada999" providerId="ADAL" clId="{BAFB3A7B-8C7D-45D7-B8DE-D537DC7BB910}" dt="2023-04-10T21:51:31.082" v="566" actId="478"/>
          <ac:cxnSpMkLst>
            <pc:docMk/>
            <pc:sldMk cId="2962170473" sldId="484"/>
            <ac:cxnSpMk id="5" creationId="{C80AA921-FB7B-42CC-6E77-17D145B730D6}"/>
          </ac:cxnSpMkLst>
        </pc:cxnChg>
      </pc:sldChg>
      <pc:sldChg chg="delSp modSp add mod setBg modNotesTx">
        <pc:chgData name="潘龙" userId="7fefb8f7-bbed-4920-9a63-a54615ada999" providerId="ADAL" clId="{BAFB3A7B-8C7D-45D7-B8DE-D537DC7BB910}" dt="2023-04-10T21:49:31.866" v="559" actId="20577"/>
        <pc:sldMkLst>
          <pc:docMk/>
          <pc:sldMk cId="1490662405" sldId="486"/>
        </pc:sldMkLst>
        <pc:spChg chg="mod">
          <ac:chgData name="潘龙" userId="7fefb8f7-bbed-4920-9a63-a54615ada999" providerId="ADAL" clId="{BAFB3A7B-8C7D-45D7-B8DE-D537DC7BB910}" dt="2023-04-10T21:48:48.841" v="539" actId="403"/>
          <ac:spMkLst>
            <pc:docMk/>
            <pc:sldMk cId="1490662405" sldId="486"/>
            <ac:spMk id="3" creationId="{63EA39A7-10D0-4506-6AD8-5DF877C6DDDC}"/>
          </ac:spMkLst>
        </pc:spChg>
        <pc:spChg chg="mod">
          <ac:chgData name="潘龙" userId="7fefb8f7-bbed-4920-9a63-a54615ada999" providerId="ADAL" clId="{BAFB3A7B-8C7D-45D7-B8DE-D537DC7BB910}" dt="2023-04-10T21:48:53.847" v="540" actId="1076"/>
          <ac:spMkLst>
            <pc:docMk/>
            <pc:sldMk cId="1490662405" sldId="486"/>
            <ac:spMk id="4" creationId="{6428DE13-396E-E173-E4F1-663D15E98D35}"/>
          </ac:spMkLst>
        </pc:spChg>
        <pc:spChg chg="mod">
          <ac:chgData name="潘龙" userId="7fefb8f7-bbed-4920-9a63-a54615ada999" providerId="ADAL" clId="{BAFB3A7B-8C7D-45D7-B8DE-D537DC7BB910}" dt="2023-04-10T21:48:53.847" v="540" actId="1076"/>
          <ac:spMkLst>
            <pc:docMk/>
            <pc:sldMk cId="1490662405" sldId="486"/>
            <ac:spMk id="5" creationId="{FA877D7D-6D30-9963-46CF-D32AC0441CDF}"/>
          </ac:spMkLst>
        </pc:spChg>
        <pc:spChg chg="mod">
          <ac:chgData name="潘龙" userId="7fefb8f7-bbed-4920-9a63-a54615ada999" providerId="ADAL" clId="{BAFB3A7B-8C7D-45D7-B8DE-D537DC7BB910}" dt="2023-04-10T21:49:31.866" v="559" actId="20577"/>
          <ac:spMkLst>
            <pc:docMk/>
            <pc:sldMk cId="1490662405" sldId="486"/>
            <ac:spMk id="6" creationId="{52A0F8A3-E7DC-FDA3-2DD0-4DE5D2703428}"/>
          </ac:spMkLst>
        </pc:spChg>
        <pc:spChg chg="mod">
          <ac:chgData name="潘龙" userId="7fefb8f7-bbed-4920-9a63-a54615ada999" providerId="ADAL" clId="{BAFB3A7B-8C7D-45D7-B8DE-D537DC7BB910}" dt="2023-04-10T21:48:06.896" v="526" actId="1076"/>
          <ac:spMkLst>
            <pc:docMk/>
            <pc:sldMk cId="1490662405" sldId="486"/>
            <ac:spMk id="8" creationId="{1BC6A2D9-DF6A-40DD-BCF9-FE816D278104}"/>
          </ac:spMkLst>
        </pc:spChg>
        <pc:spChg chg="mod">
          <ac:chgData name="潘龙" userId="7fefb8f7-bbed-4920-9a63-a54615ada999" providerId="ADAL" clId="{BAFB3A7B-8C7D-45D7-B8DE-D537DC7BB910}" dt="2023-04-10T21:48:42.487" v="537" actId="1076"/>
          <ac:spMkLst>
            <pc:docMk/>
            <pc:sldMk cId="1490662405" sldId="486"/>
            <ac:spMk id="9" creationId="{9B2B249C-1E3B-8D15-ECD0-630F925A4ED5}"/>
          </ac:spMkLst>
        </pc:spChg>
        <pc:spChg chg="del">
          <ac:chgData name="潘龙" userId="7fefb8f7-bbed-4920-9a63-a54615ada999" providerId="ADAL" clId="{BAFB3A7B-8C7D-45D7-B8DE-D537DC7BB910}" dt="2023-04-10T21:48:03.673" v="524" actId="478"/>
          <ac:spMkLst>
            <pc:docMk/>
            <pc:sldMk cId="1490662405" sldId="486"/>
            <ac:spMk id="10" creationId="{4B52D543-09B6-009F-E5E9-5C57AB6F2918}"/>
          </ac:spMkLst>
        </pc:spChg>
        <pc:spChg chg="del mod">
          <ac:chgData name="潘龙" userId="7fefb8f7-bbed-4920-9a63-a54615ada999" providerId="ADAL" clId="{BAFB3A7B-8C7D-45D7-B8DE-D537DC7BB910}" dt="2023-04-10T21:47:53.116" v="520"/>
          <ac:spMkLst>
            <pc:docMk/>
            <pc:sldMk cId="1490662405" sldId="486"/>
            <ac:spMk id="16" creationId="{BCD609F5-1BE5-4E3C-A99E-1876CFFB004E}"/>
          </ac:spMkLst>
        </pc:spChg>
        <pc:spChg chg="mod">
          <ac:chgData name="潘龙" userId="7fefb8f7-bbed-4920-9a63-a54615ada999" providerId="ADAL" clId="{BAFB3A7B-8C7D-45D7-B8DE-D537DC7BB910}" dt="2023-04-10T21:43:30.164" v="492" actId="1076"/>
          <ac:spMkLst>
            <pc:docMk/>
            <pc:sldMk cId="1490662405" sldId="486"/>
            <ac:spMk id="17" creationId="{47DB5975-98E5-4425-A438-176E2C6DBFD2}"/>
          </ac:spMkLst>
        </pc:spChg>
        <pc:spChg chg="mod">
          <ac:chgData name="潘龙" userId="7fefb8f7-bbed-4920-9a63-a54615ada999" providerId="ADAL" clId="{BAFB3A7B-8C7D-45D7-B8DE-D537DC7BB910}" dt="2023-04-10T21:47:57.914" v="522" actId="1076"/>
          <ac:spMkLst>
            <pc:docMk/>
            <pc:sldMk cId="1490662405" sldId="486"/>
            <ac:spMk id="18" creationId="{2D833CA0-5F57-466B-8AEA-2915A68BAF80}"/>
          </ac:spMkLst>
        </pc:spChg>
        <pc:spChg chg="mod">
          <ac:chgData name="潘龙" userId="7fefb8f7-bbed-4920-9a63-a54615ada999" providerId="ADAL" clId="{BAFB3A7B-8C7D-45D7-B8DE-D537DC7BB910}" dt="2023-04-10T21:48:53.847" v="540" actId="1076"/>
          <ac:spMkLst>
            <pc:docMk/>
            <pc:sldMk cId="1490662405" sldId="486"/>
            <ac:spMk id="19" creationId="{DD9D13DF-7E2C-4C75-812F-CC8F6FED0D4B}"/>
          </ac:spMkLst>
        </pc:spChg>
        <pc:spChg chg="mod">
          <ac:chgData name="潘龙" userId="7fefb8f7-bbed-4920-9a63-a54615ada999" providerId="ADAL" clId="{BAFB3A7B-8C7D-45D7-B8DE-D537DC7BB910}" dt="2023-04-10T21:43:36.142" v="496" actId="1076"/>
          <ac:spMkLst>
            <pc:docMk/>
            <pc:sldMk cId="1490662405" sldId="486"/>
            <ac:spMk id="20" creationId="{6DDA0444-A68B-4777-99C9-D492E53575CB}"/>
          </ac:spMkLst>
        </pc:spChg>
        <pc:picChg chg="mod">
          <ac:chgData name="潘龙" userId="7fefb8f7-bbed-4920-9a63-a54615ada999" providerId="ADAL" clId="{BAFB3A7B-8C7D-45D7-B8DE-D537DC7BB910}" dt="2023-04-10T21:49:25.293" v="555" actId="1076"/>
          <ac:picMkLst>
            <pc:docMk/>
            <pc:sldMk cId="1490662405" sldId="486"/>
            <ac:picMk id="7" creationId="{55D8C73D-2124-4DC5-A607-0B42A61B8B1C}"/>
          </ac:picMkLst>
        </pc:picChg>
      </pc:sldChg>
    </pc:docChg>
  </pc:docChgLst>
  <pc:docChgLst>
    <pc:chgData name="潘龙" userId="7fefb8f7-bbed-4920-9a63-a54615ada999" providerId="ADAL" clId="{000CBAED-1F82-438A-A751-78918C1CE5FB}"/>
    <pc:docChg chg="undo custSel modSld">
      <pc:chgData name="潘龙" userId="7fefb8f7-bbed-4920-9a63-a54615ada999" providerId="ADAL" clId="{000CBAED-1F82-438A-A751-78918C1CE5FB}" dt="2023-02-28T13:25:03.330" v="1035" actId="478"/>
      <pc:docMkLst>
        <pc:docMk/>
      </pc:docMkLst>
      <pc:sldChg chg="modSp mod">
        <pc:chgData name="潘龙" userId="7fefb8f7-bbed-4920-9a63-a54615ada999" providerId="ADAL" clId="{000CBAED-1F82-438A-A751-78918C1CE5FB}" dt="2023-02-28T12:39:56.739" v="47" actId="962"/>
        <pc:sldMkLst>
          <pc:docMk/>
          <pc:sldMk cId="1817923341" sldId="479"/>
        </pc:sldMkLst>
        <pc:spChg chg="mod">
          <ac:chgData name="潘龙" userId="7fefb8f7-bbed-4920-9a63-a54615ada999" providerId="ADAL" clId="{000CBAED-1F82-438A-A751-78918C1CE5FB}" dt="2023-02-28T12:39:56.739" v="47" actId="962"/>
          <ac:spMkLst>
            <pc:docMk/>
            <pc:sldMk cId="1817923341" sldId="479"/>
            <ac:spMk id="2" creationId="{806D4F5E-A52C-44A2-948A-8FCE23EEC73D}"/>
          </ac:spMkLst>
        </pc:spChg>
        <pc:spChg chg="mod">
          <ac:chgData name="潘龙" userId="7fefb8f7-bbed-4920-9a63-a54615ada999" providerId="ADAL" clId="{000CBAED-1F82-438A-A751-78918C1CE5FB}" dt="2023-02-28T12:39:28.524" v="45" actId="962"/>
          <ac:spMkLst>
            <pc:docMk/>
            <pc:sldMk cId="1817923341" sldId="479"/>
            <ac:spMk id="15" creationId="{5D6170CE-EFCD-4F45-A61F-A86CAFAC988E}"/>
          </ac:spMkLst>
        </pc:spChg>
        <pc:picChg chg="mod">
          <ac:chgData name="潘龙" userId="7fefb8f7-bbed-4920-9a63-a54615ada999" providerId="ADAL" clId="{000CBAED-1F82-438A-A751-78918C1CE5FB}" dt="2023-02-28T12:36:58.389" v="31" actId="1076"/>
          <ac:picMkLst>
            <pc:docMk/>
            <pc:sldMk cId="1817923341" sldId="479"/>
            <ac:picMk id="4" creationId="{05A86AA5-F108-173D-BBAD-DC8E90C0991D}"/>
          </ac:picMkLst>
        </pc:picChg>
      </pc:sldChg>
      <pc:sldChg chg="addSp delSp modSp mod addAnim delAnim modNotesTx">
        <pc:chgData name="潘龙" userId="7fefb8f7-bbed-4920-9a63-a54615ada999" providerId="ADAL" clId="{000CBAED-1F82-438A-A751-78918C1CE5FB}" dt="2023-02-28T12:50:23.722" v="606" actId="20577"/>
        <pc:sldMkLst>
          <pc:docMk/>
          <pc:sldMk cId="1521761247" sldId="481"/>
        </pc:sldMkLst>
        <pc:picChg chg="add del mod">
          <ac:chgData name="潘龙" userId="7fefb8f7-bbed-4920-9a63-a54615ada999" providerId="ADAL" clId="{000CBAED-1F82-438A-A751-78918C1CE5FB}" dt="2023-02-28T12:47:11.367" v="98" actId="1076"/>
          <ac:picMkLst>
            <pc:docMk/>
            <pc:sldMk cId="1521761247" sldId="481"/>
            <ac:picMk id="14" creationId="{F769A8B0-B732-CCA3-34B5-BEFF8D23C323}"/>
          </ac:picMkLst>
        </pc:picChg>
      </pc:sldChg>
      <pc:sldChg chg="addSp delSp modSp mod addAnim delAnim modAnim modNotesTx">
        <pc:chgData name="潘龙" userId="7fefb8f7-bbed-4920-9a63-a54615ada999" providerId="ADAL" clId="{000CBAED-1F82-438A-A751-78918C1CE5FB}" dt="2023-02-28T13:25:03.330" v="1035" actId="478"/>
        <pc:sldMkLst>
          <pc:docMk/>
          <pc:sldMk cId="1017623033" sldId="482"/>
        </pc:sldMkLst>
        <pc:spChg chg="mod">
          <ac:chgData name="潘龙" userId="7fefb8f7-bbed-4920-9a63-a54615ada999" providerId="ADAL" clId="{000CBAED-1F82-438A-A751-78918C1CE5FB}" dt="2023-02-28T12:39:36.767" v="46" actId="962"/>
          <ac:spMkLst>
            <pc:docMk/>
            <pc:sldMk cId="1017623033" sldId="482"/>
            <ac:spMk id="15" creationId="{CFDCA153-5EC6-7495-A8EA-9A677E32C647}"/>
          </ac:spMkLst>
        </pc:spChg>
        <pc:picChg chg="add mod">
          <ac:chgData name="潘龙" userId="7fefb8f7-bbed-4920-9a63-a54615ada999" providerId="ADAL" clId="{000CBAED-1F82-438A-A751-78918C1CE5FB}" dt="2023-02-28T12:37:30.891" v="38" actId="1076"/>
          <ac:picMkLst>
            <pc:docMk/>
            <pc:sldMk cId="1017623033" sldId="482"/>
            <ac:picMk id="3" creationId="{04253E8D-255A-EEF8-5398-5E38EACF61BC}"/>
          </ac:picMkLst>
        </pc:picChg>
        <pc:picChg chg="add del mod">
          <ac:chgData name="潘龙" userId="7fefb8f7-bbed-4920-9a63-a54615ada999" providerId="ADAL" clId="{000CBAED-1F82-438A-A751-78918C1CE5FB}" dt="2023-02-28T13:25:03.330" v="1035" actId="478"/>
          <ac:picMkLst>
            <pc:docMk/>
            <pc:sldMk cId="1017623033" sldId="482"/>
            <ac:picMk id="5" creationId="{B0D6BDDA-1908-F373-D99D-8A5F59EB2202}"/>
          </ac:picMkLst>
        </pc:picChg>
        <pc:picChg chg="add del mod">
          <ac:chgData name="潘龙" userId="7fefb8f7-bbed-4920-9a63-a54615ada999" providerId="ADAL" clId="{000CBAED-1F82-438A-A751-78918C1CE5FB}" dt="2023-02-28T13:18:13.430" v="1034" actId="478"/>
          <ac:picMkLst>
            <pc:docMk/>
            <pc:sldMk cId="1017623033" sldId="482"/>
            <ac:picMk id="6" creationId="{D1AB3F99-DD41-E985-EE82-47CAE43B7AD7}"/>
          </ac:picMkLst>
        </pc:picChg>
        <pc:picChg chg="mod">
          <ac:chgData name="潘龙" userId="7fefb8f7-bbed-4920-9a63-a54615ada999" providerId="ADAL" clId="{000CBAED-1F82-438A-A751-78918C1CE5FB}" dt="2023-02-28T12:37:42.964" v="43" actId="1076"/>
          <ac:picMkLst>
            <pc:docMk/>
            <pc:sldMk cId="1017623033" sldId="482"/>
            <ac:picMk id="21" creationId="{85EBE073-8447-47F0-B130-39E3C8713D0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F9DDA21-FBC8-4A11-A78E-A5B0BE666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EACBC7-14E5-44AD-9C8D-64FF9C5D37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1CB6C6-6F2C-4B92-95C4-42BDA2B075DE}" type="datetimeFigureOut">
              <a:rPr lang="zh-CN" altLang="en-US" smtClean="0"/>
              <a:t>2023/4/11</a:t>
            </a:fld>
            <a:endParaRPr lang="zh-CN" altLang="en-US"/>
          </a:p>
        </p:txBody>
      </p:sp>
      <p:sp>
        <p:nvSpPr>
          <p:cNvPr id="4" name="页脚占位符 3">
            <a:extLst>
              <a:ext uri="{FF2B5EF4-FFF2-40B4-BE49-F238E27FC236}">
                <a16:creationId xmlns:a16="http://schemas.microsoft.com/office/drawing/2014/main" id="{0604E74C-7801-4647-A5EA-41F0DC017F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D4C44F9-1BF8-4048-BFF2-501EB2D779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03E08D-3E06-4B2A-B57E-3A43AB4BB7D9}" type="slidenum">
              <a:rPr lang="zh-CN" altLang="en-US" smtClean="0"/>
              <a:t>‹#›</a:t>
            </a:fld>
            <a:endParaRPr lang="zh-CN" altLang="en-US"/>
          </a:p>
        </p:txBody>
      </p:sp>
    </p:spTree>
    <p:extLst>
      <p:ext uri="{BB962C8B-B14F-4D97-AF65-F5344CB8AC3E}">
        <p14:creationId xmlns:p14="http://schemas.microsoft.com/office/powerpoint/2010/main" val="88547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28FA1-C6C3-4652-AFCE-035CB3CD9591}" type="datetimeFigureOut">
              <a:rPr lang="zh-CN" altLang="en-US" smtClean="0"/>
              <a:t>2023/4/11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085A-5B65-4396-A4DC-65E088FCF981}" type="slidenum">
              <a:rPr lang="zh-CN" altLang="en-US" smtClean="0"/>
              <a:t>‹#›</a:t>
            </a:fld>
            <a:endParaRPr lang="zh-CN" altLang="en-US"/>
          </a:p>
        </p:txBody>
      </p:sp>
    </p:spTree>
    <p:extLst>
      <p:ext uri="{BB962C8B-B14F-4D97-AF65-F5344CB8AC3E}">
        <p14:creationId xmlns:p14="http://schemas.microsoft.com/office/powerpoint/2010/main" val="39563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everyone, my topic is Text2Human: text-driven controllable human image generation. First of all, let me introduce my current implementation:</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a:t>
            </a:fld>
            <a:endParaRPr lang="zh-CN" altLang="en-US"/>
          </a:p>
        </p:txBody>
      </p:sp>
    </p:spTree>
    <p:extLst>
      <p:ext uri="{BB962C8B-B14F-4D97-AF65-F5344CB8AC3E}">
        <p14:creationId xmlns:p14="http://schemas.microsoft.com/office/powerpoint/2010/main" val="307114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Text2Human means you only need to provide some text descriptions of the shape and texture, as well as a desired human pose. The system can then generate a human image based on your input. For example, if you provide a human pose with a person standing with his hands hanging down, and you want to generate a lady wearing a short-sleeved T-shirt and a denim skirt, you can simply describe the shape and texture just like this.</a:t>
            </a:r>
          </a:p>
        </p:txBody>
      </p:sp>
      <p:sp>
        <p:nvSpPr>
          <p:cNvPr id="4" name="灯片编号占位符 3"/>
          <p:cNvSpPr>
            <a:spLocks noGrp="1"/>
          </p:cNvSpPr>
          <p:nvPr>
            <p:ph type="sldNum" sz="quarter" idx="5"/>
          </p:nvPr>
        </p:nvSpPr>
        <p:spPr/>
        <p:txBody>
          <a:bodyPr/>
          <a:lstStyle/>
          <a:p>
            <a:fld id="{72E3085A-5B65-4396-A4DC-65E088FCF981}" type="slidenum">
              <a:rPr lang="zh-CN" altLang="en-US" smtClean="0"/>
              <a:t>2</a:t>
            </a:fld>
            <a:endParaRPr lang="zh-CN" altLang="en-US"/>
          </a:p>
        </p:txBody>
      </p:sp>
    </p:spTree>
    <p:extLst>
      <p:ext uri="{BB962C8B-B14F-4D97-AF65-F5344CB8AC3E}">
        <p14:creationId xmlns:p14="http://schemas.microsoft.com/office/powerpoint/2010/main" val="3826721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The generation process is divided into two parts. First, it generates a human parsing based on the provided human pose, as shown in this image. Then, it generates the texture based on the provided text descriptions. As you can see from the resulting image, there are some areas that are slightly misplaced, but overall the output is quite good.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However, I want to explore more possibilities based on these 2D images. I just thought can we generate 3D models just from 2D images? I did some research and found some theories that support my idea.</a:t>
            </a:r>
          </a:p>
        </p:txBody>
      </p:sp>
      <p:sp>
        <p:nvSpPr>
          <p:cNvPr id="4" name="灯片编号占位符 3"/>
          <p:cNvSpPr>
            <a:spLocks noGrp="1"/>
          </p:cNvSpPr>
          <p:nvPr>
            <p:ph type="sldNum" sz="quarter" idx="5"/>
          </p:nvPr>
        </p:nvSpPr>
        <p:spPr/>
        <p:txBody>
          <a:bodyPr/>
          <a:lstStyle/>
          <a:p>
            <a:fld id="{72E3085A-5B65-4396-A4DC-65E088FCF981}" type="slidenum">
              <a:rPr lang="zh-CN" altLang="en-US" smtClean="0"/>
              <a:t>3</a:t>
            </a:fld>
            <a:endParaRPr lang="zh-CN" altLang="en-US"/>
          </a:p>
        </p:txBody>
      </p:sp>
    </p:spTree>
    <p:extLst>
      <p:ext uri="{BB962C8B-B14F-4D97-AF65-F5344CB8AC3E}">
        <p14:creationId xmlns:p14="http://schemas.microsoft.com/office/powerpoint/2010/main" val="302256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is SMPL, which stands for Skinned Multi-Person Linear Model. This is a framework used to generate realistic human poses and shapes. I can use it to capture the body's skeletal structure and muscle movements.</a:t>
            </a:r>
          </a:p>
          <a:p>
            <a:endParaRPr lang="en-US" altLang="zh-CN" dirty="0"/>
          </a:p>
          <a:p>
            <a:r>
              <a:rPr lang="en-US" altLang="zh-CN" dirty="0"/>
              <a:t>The next is </a:t>
            </a:r>
            <a:r>
              <a:rPr lang="en-US" altLang="zh-CN" dirty="0" err="1"/>
              <a:t>NeRF</a:t>
            </a:r>
            <a:r>
              <a:rPr lang="en-US" altLang="zh-CN" dirty="0"/>
              <a:t>, which is a method used to build realistic 3D models. It's an advanced rendering technique that estimates the color and transparency of each pixel point in a scene based on ray tracing, and generates a highly realistic 3D model based on this information.</a:t>
            </a:r>
            <a:endParaRPr lang="zh-CN" altLang="en-US" b="0"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4</a:t>
            </a:fld>
            <a:endParaRPr lang="zh-CN" altLang="en-US"/>
          </a:p>
        </p:txBody>
      </p:sp>
    </p:spTree>
    <p:extLst>
      <p:ext uri="{BB962C8B-B14F-4D97-AF65-F5344CB8AC3E}">
        <p14:creationId xmlns:p14="http://schemas.microsoft.com/office/powerpoint/2010/main" val="331124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solidFill>
                <a:srgbClr val="6A4678"/>
              </a:solidFill>
              <a:latin typeface="+mj-lt"/>
            </a:endParaRPr>
          </a:p>
          <a:p>
            <a:r>
              <a:rPr lang="en-US" altLang="zh-CN" sz="1200" dirty="0">
                <a:solidFill>
                  <a:srgbClr val="6A4678"/>
                </a:solidFill>
                <a:latin typeface="+mj-lt"/>
              </a:rPr>
              <a:t>Based on these theories, I plan to generate a realistic 3D scene model from a 2D image containing a human body within the next few weeks. The general steps are as follows:</a:t>
            </a:r>
          </a:p>
          <a:p>
            <a:endParaRPr lang="en-US" altLang="zh-CN" sz="1200" dirty="0">
              <a:solidFill>
                <a:srgbClr val="6A4678"/>
              </a:solidFill>
              <a:latin typeface="+mj-lt"/>
            </a:endParaRPr>
          </a:p>
          <a:p>
            <a:r>
              <a:rPr lang="en-US" altLang="zh-CN" sz="1200" dirty="0">
                <a:solidFill>
                  <a:srgbClr val="6A4678"/>
                </a:solidFill>
                <a:latin typeface="+mj-lt"/>
              </a:rPr>
              <a:t>First, I will use SMPL to construct a 3D model of the human body using the </a:t>
            </a:r>
            <a:r>
              <a:rPr lang="en-US" altLang="zh-CN" sz="1200" dirty="0" err="1">
                <a:solidFill>
                  <a:srgbClr val="6A4678"/>
                </a:solidFill>
                <a:latin typeface="+mj-lt"/>
              </a:rPr>
              <a:t>keypoint</a:t>
            </a:r>
            <a:r>
              <a:rPr lang="en-US" altLang="zh-CN" sz="1200" dirty="0">
                <a:solidFill>
                  <a:srgbClr val="6A4678"/>
                </a:solidFill>
                <a:latin typeface="+mj-lt"/>
              </a:rPr>
              <a:t> information of 2D images as input.</a:t>
            </a:r>
          </a:p>
          <a:p>
            <a:endParaRPr lang="en-US" altLang="zh-CN" sz="1200" dirty="0">
              <a:solidFill>
                <a:srgbClr val="6A4678"/>
              </a:solidFill>
              <a:latin typeface="+mj-lt"/>
            </a:endParaRPr>
          </a:p>
          <a:p>
            <a:r>
              <a:rPr lang="en-US" altLang="zh-CN" sz="1200" dirty="0">
                <a:solidFill>
                  <a:srgbClr val="6A4678"/>
                </a:solidFill>
                <a:latin typeface="+mj-lt"/>
              </a:rPr>
              <a:t>Then, I will use </a:t>
            </a:r>
            <a:r>
              <a:rPr lang="en-US" altLang="zh-CN" sz="1200" dirty="0" err="1">
                <a:solidFill>
                  <a:srgbClr val="6A4678"/>
                </a:solidFill>
                <a:latin typeface="+mj-lt"/>
              </a:rPr>
              <a:t>NeRF</a:t>
            </a:r>
            <a:r>
              <a:rPr lang="en-US" altLang="zh-CN" sz="1200" dirty="0">
                <a:solidFill>
                  <a:srgbClr val="6A4678"/>
                </a:solidFill>
                <a:latin typeface="+mj-lt"/>
              </a:rPr>
              <a:t> to generate a realistic 3D human body model by using the SMPL model as input.</a:t>
            </a:r>
          </a:p>
          <a:p>
            <a:endParaRPr lang="en-US" altLang="zh-CN" sz="1200" dirty="0">
              <a:solidFill>
                <a:srgbClr val="6A4678"/>
              </a:solidFill>
              <a:latin typeface="+mj-lt"/>
            </a:endParaRPr>
          </a:p>
          <a:p>
            <a:r>
              <a:rPr lang="en-US" altLang="zh-CN" sz="1200" dirty="0">
                <a:solidFill>
                  <a:srgbClr val="6A4678"/>
                </a:solidFill>
                <a:latin typeface="+mj-lt"/>
              </a:rPr>
              <a:t>These are all my </a:t>
            </a:r>
            <a:r>
              <a:rPr lang="en-US" altLang="zh-CN" sz="1200">
                <a:solidFill>
                  <a:srgbClr val="6A4678"/>
                </a:solidFill>
                <a:latin typeface="+mj-lt"/>
              </a:rPr>
              <a:t>presentation. Thank </a:t>
            </a:r>
            <a:r>
              <a:rPr lang="en-US" altLang="zh-CN" sz="1200" dirty="0">
                <a:solidFill>
                  <a:srgbClr val="6A4678"/>
                </a:solidFill>
                <a:latin typeface="+mj-lt"/>
              </a:rPr>
              <a:t>you for listening!</a:t>
            </a:r>
            <a:endParaRPr lang="zh-CN" altLang="en-US" sz="1200" dirty="0">
              <a:solidFill>
                <a:srgbClr val="6A4678"/>
              </a:solidFill>
              <a:latin typeface="+mj-lt"/>
            </a:endParaRPr>
          </a:p>
        </p:txBody>
      </p:sp>
      <p:sp>
        <p:nvSpPr>
          <p:cNvPr id="4" name="灯片编号占位符 3"/>
          <p:cNvSpPr>
            <a:spLocks noGrp="1"/>
          </p:cNvSpPr>
          <p:nvPr>
            <p:ph type="sldNum" sz="quarter" idx="5"/>
          </p:nvPr>
        </p:nvSpPr>
        <p:spPr/>
        <p:txBody>
          <a:bodyPr/>
          <a:lstStyle/>
          <a:p>
            <a:fld id="{72E3085A-5B65-4396-A4DC-65E088FCF981}" type="slidenum">
              <a:rPr lang="zh-CN" altLang="en-US" smtClean="0"/>
              <a:t>5</a:t>
            </a:fld>
            <a:endParaRPr lang="zh-CN" altLang="en-US"/>
          </a:p>
        </p:txBody>
      </p:sp>
    </p:spTree>
    <p:extLst>
      <p:ext uri="{BB962C8B-B14F-4D97-AF65-F5344CB8AC3E}">
        <p14:creationId xmlns:p14="http://schemas.microsoft.com/office/powerpoint/2010/main" val="324229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3228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19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215B94F-35AA-4197-AACF-3190440DBCA7}"/>
              </a:ext>
            </a:extLst>
          </p:cNvPr>
          <p:cNvSpPr/>
          <p:nvPr userDrawn="1"/>
        </p:nvSpPr>
        <p:spPr>
          <a:xfrm>
            <a:off x="-2374014" y="-362081"/>
            <a:ext cx="5867663" cy="5867663"/>
          </a:xfrm>
          <a:prstGeom prst="ellipse">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rgbClr val="393663"/>
              </a:solidFill>
              <a:latin typeface="Calibri" panose="020F0502020204030204" pitchFamily="34" charset="0"/>
            </a:endParaRPr>
          </a:p>
        </p:txBody>
      </p:sp>
      <p:sp>
        <p:nvSpPr>
          <p:cNvPr id="3" name="图片占位符 3">
            <a:extLst>
              <a:ext uri="{FF2B5EF4-FFF2-40B4-BE49-F238E27FC236}">
                <a16:creationId xmlns:a16="http://schemas.microsoft.com/office/drawing/2014/main" id="{F681538D-14C9-4AB8-B589-448679451297}"/>
              </a:ext>
            </a:extLst>
          </p:cNvPr>
          <p:cNvSpPr>
            <a:spLocks noGrp="1"/>
          </p:cNvSpPr>
          <p:nvPr>
            <p:ph type="pic" sz="quarter" idx="10"/>
          </p:nvPr>
        </p:nvSpPr>
        <p:spPr>
          <a:xfrm>
            <a:off x="1704458" y="736386"/>
            <a:ext cx="3670729" cy="3670729"/>
          </a:xfrm>
          <a:prstGeom prst="ellipse">
            <a:avLst/>
          </a:prstGeom>
        </p:spPr>
        <p:txBody>
          <a:bodyPr/>
          <a:lstStyle/>
          <a:p>
            <a:endParaRPr lang="zh-CN" altLang="en-US"/>
          </a:p>
        </p:txBody>
      </p:sp>
    </p:spTree>
    <p:extLst>
      <p:ext uri="{BB962C8B-B14F-4D97-AF65-F5344CB8AC3E}">
        <p14:creationId xmlns:p14="http://schemas.microsoft.com/office/powerpoint/2010/main" val="273653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565EE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734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8FBFF"/>
            </a:gs>
            <a:gs pos="3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Calibri" panose="020F0502020204030204" pitchFamily="34" charset="0"/>
              </a:defRPr>
            </a:lvl1pPr>
          </a:lstStyle>
          <a:p>
            <a:fld id="{FB7608A1-2387-4685-BA58-031B5ADDFCDD}" type="datetimeFigureOut">
              <a:rPr lang="zh-CN" altLang="en-US" smtClean="0"/>
              <a:pPr/>
              <a:t>2023/4/11</a:t>
            </a:fld>
            <a:endParaRPr lang="zh-CN" alt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Calibri" panose="020F0502020204030204" pitchFamily="34" charset="0"/>
              </a:defRPr>
            </a:lvl1pPr>
          </a:lstStyle>
          <a:p>
            <a:endParaRPr lang="zh-CN" alt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Calibri" panose="020F0502020204030204" pitchFamily="34" charset="0"/>
              </a:defRPr>
            </a:lvl1pPr>
          </a:lstStyle>
          <a:p>
            <a:fld id="{F1F32D51-9D61-45C5-8C71-8586F4332605}" type="slidenum">
              <a:rPr lang="zh-CN" altLang="en-US" smtClean="0"/>
              <a:pPr/>
              <a:t>‹#›</a:t>
            </a:fld>
            <a:endParaRPr lang="zh-CN" altLang="en-US" dirty="0"/>
          </a:p>
        </p:txBody>
      </p:sp>
    </p:spTree>
    <p:extLst>
      <p:ext uri="{BB962C8B-B14F-4D97-AF65-F5344CB8AC3E}">
        <p14:creationId xmlns:p14="http://schemas.microsoft.com/office/powerpoint/2010/main" val="3850984850"/>
      </p:ext>
    </p:extLst>
  </p:cSld>
  <p:clrMap bg1="lt1" tx1="dk1" bg2="lt2" tx2="dk2" accent1="accent1" accent2="accent2" accent3="accent3" accent4="accent4" accent5="accent5" accent6="accent6" hlink="hlink" folHlink="folHlink"/>
  <p:sldLayoutIdLst>
    <p:sldLayoutId id="2147483661" r:id="rId1"/>
    <p:sldLayoutId id="2147483688" r:id="rId2"/>
    <p:sldLayoutId id="2147483719" r:id="rId3"/>
    <p:sldLayoutId id="2147483720" r:id="rId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Calibri" panose="020F050202020403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Calibri" panose="020F050202020403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76957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矩形 15">
            <a:extLst>
              <a:ext uri="{FF2B5EF4-FFF2-40B4-BE49-F238E27FC236}">
                <a16:creationId xmlns:a16="http://schemas.microsoft.com/office/drawing/2014/main" id="{BCD609F5-1BE5-4E3C-A99E-1876CFFB004E}"/>
              </a:ext>
            </a:extLst>
          </p:cNvPr>
          <p:cNvSpPr/>
          <p:nvPr/>
        </p:nvSpPr>
        <p:spPr>
          <a:xfrm>
            <a:off x="751813" y="2415904"/>
            <a:ext cx="4146202" cy="1384995"/>
          </a:xfrm>
          <a:prstGeom prst="rect">
            <a:avLst/>
          </a:prstGeom>
        </p:spPr>
        <p:txBody>
          <a:bodyPr wrap="square">
            <a:spAutoFit/>
          </a:bodyPr>
          <a:lstStyle/>
          <a:p>
            <a:r>
              <a:rPr lang="en-US" altLang="zh-CN" b="1" dirty="0">
                <a:solidFill>
                  <a:srgbClr val="6A4678"/>
                </a:solidFill>
                <a:latin typeface="+mj-lt"/>
              </a:rPr>
              <a:t>Author:</a:t>
            </a:r>
          </a:p>
          <a:p>
            <a:pPr>
              <a:spcAft>
                <a:spcPts val="600"/>
              </a:spcAft>
            </a:pPr>
            <a:r>
              <a:rPr lang="en-US" altLang="zh-CN" sz="1400" dirty="0" err="1">
                <a:solidFill>
                  <a:srgbClr val="6A4678"/>
                </a:solidFill>
                <a:latin typeface="Arial" panose="020B0604020202020204" pitchFamily="34" charset="0"/>
                <a:cs typeface="Arial" panose="020B0604020202020204" pitchFamily="34" charset="0"/>
              </a:rPr>
              <a:t>Yuming</a:t>
            </a:r>
            <a:r>
              <a:rPr lang="en-US" altLang="zh-CN" sz="1400" dirty="0">
                <a:solidFill>
                  <a:srgbClr val="6A4678"/>
                </a:solidFill>
                <a:latin typeface="Arial" panose="020B0604020202020204" pitchFamily="34" charset="0"/>
                <a:cs typeface="Arial" panose="020B0604020202020204" pitchFamily="34" charset="0"/>
              </a:rPr>
              <a:t> Jiang, Shuai Yang, </a:t>
            </a:r>
            <a:r>
              <a:rPr lang="en-US" altLang="zh-CN" sz="1400" dirty="0" err="1">
                <a:solidFill>
                  <a:srgbClr val="6A4678"/>
                </a:solidFill>
                <a:latin typeface="Arial" panose="020B0604020202020204" pitchFamily="34" charset="0"/>
                <a:cs typeface="Arial" panose="020B0604020202020204" pitchFamily="34" charset="0"/>
              </a:rPr>
              <a:t>Haonan</a:t>
            </a:r>
            <a:r>
              <a:rPr lang="en-US" altLang="zh-CN" sz="1400" dirty="0">
                <a:solidFill>
                  <a:srgbClr val="6A4678"/>
                </a:solidFill>
                <a:latin typeface="Arial" panose="020B0604020202020204" pitchFamily="34" charset="0"/>
                <a:cs typeface="Arial" panose="020B0604020202020204" pitchFamily="34" charset="0"/>
              </a:rPr>
              <a:t> </a:t>
            </a:r>
            <a:r>
              <a:rPr lang="en-US" altLang="zh-CN" sz="1400" dirty="0" err="1">
                <a:solidFill>
                  <a:srgbClr val="6A4678"/>
                </a:solidFill>
                <a:latin typeface="Arial" panose="020B0604020202020204" pitchFamily="34" charset="0"/>
                <a:cs typeface="Arial" panose="020B0604020202020204" pitchFamily="34" charset="0"/>
              </a:rPr>
              <a:t>Qiu</a:t>
            </a:r>
            <a:r>
              <a:rPr lang="en-US" altLang="zh-CN" sz="1400" dirty="0">
                <a:solidFill>
                  <a:srgbClr val="6A4678"/>
                </a:solidFill>
                <a:latin typeface="Arial" panose="020B0604020202020204" pitchFamily="34" charset="0"/>
                <a:cs typeface="Arial" panose="020B0604020202020204" pitchFamily="34" charset="0"/>
              </a:rPr>
              <a:t>, Wayne Wu, Chen Change Loy, </a:t>
            </a:r>
            <a:r>
              <a:rPr lang="en-US" altLang="zh-CN" sz="1400" dirty="0" err="1">
                <a:solidFill>
                  <a:srgbClr val="6A4678"/>
                </a:solidFill>
                <a:latin typeface="Arial" panose="020B0604020202020204" pitchFamily="34" charset="0"/>
                <a:cs typeface="Arial" panose="020B0604020202020204" pitchFamily="34" charset="0"/>
              </a:rPr>
              <a:t>Ziwei</a:t>
            </a:r>
            <a:r>
              <a:rPr lang="en-US" altLang="zh-CN" sz="1400" dirty="0">
                <a:solidFill>
                  <a:srgbClr val="6A4678"/>
                </a:solidFill>
                <a:latin typeface="Arial" panose="020B0604020202020204" pitchFamily="34" charset="0"/>
                <a:cs typeface="Arial" panose="020B0604020202020204" pitchFamily="34" charset="0"/>
              </a:rPr>
              <a:t> Liu</a:t>
            </a:r>
          </a:p>
          <a:p>
            <a:pPr>
              <a:spcAft>
                <a:spcPts val="600"/>
              </a:spcAft>
            </a:pPr>
            <a:r>
              <a:rPr lang="fr-FR" altLang="zh-CN" sz="1400" dirty="0">
                <a:solidFill>
                  <a:srgbClr val="6A4678"/>
                </a:solidFill>
                <a:latin typeface="Arial" panose="020B0604020202020204" pitchFamily="34" charset="0"/>
                <a:cs typeface="Arial" panose="020B0604020202020204" pitchFamily="34" charset="0"/>
              </a:rPr>
              <a:t>ACM Transactions on Graphics (TOG) - 2022</a:t>
            </a:r>
            <a:endParaRPr lang="en-US" altLang="zh-CN" sz="1400" dirty="0">
              <a:solidFill>
                <a:srgbClr val="6A4678"/>
              </a:solidFill>
              <a:latin typeface="Arial" panose="020B0604020202020204" pitchFamily="34" charset="0"/>
              <a:cs typeface="Arial" panose="020B0604020202020204" pitchFamily="34" charset="0"/>
            </a:endParaRPr>
          </a:p>
          <a:p>
            <a:pPr>
              <a:spcAft>
                <a:spcPts val="600"/>
              </a:spcAft>
            </a:pPr>
            <a:r>
              <a:rPr lang="en-US" altLang="zh-CN" sz="1400" dirty="0">
                <a:solidFill>
                  <a:srgbClr val="6A4678"/>
                </a:solidFill>
                <a:latin typeface="Arial" panose="020B0604020202020204" pitchFamily="34" charset="0"/>
                <a:cs typeface="Arial" panose="020B0604020202020204" pitchFamily="34" charset="0"/>
              </a:rPr>
              <a:t>DOI: 10.1145/3528223.3530104</a:t>
            </a:r>
          </a:p>
        </p:txBody>
      </p:sp>
      <p:sp>
        <p:nvSpPr>
          <p:cNvPr id="18" name="文本框 17">
            <a:extLst>
              <a:ext uri="{FF2B5EF4-FFF2-40B4-BE49-F238E27FC236}">
                <a16:creationId xmlns:a16="http://schemas.microsoft.com/office/drawing/2014/main" id="{2D833CA0-5F57-466B-8AEA-2915A68BAF80}"/>
              </a:ext>
            </a:extLst>
          </p:cNvPr>
          <p:cNvSpPr txBox="1"/>
          <p:nvPr/>
        </p:nvSpPr>
        <p:spPr>
          <a:xfrm>
            <a:off x="734763" y="1043346"/>
            <a:ext cx="5584685" cy="1384995"/>
          </a:xfrm>
          <a:prstGeom prst="rect">
            <a:avLst/>
          </a:prstGeom>
          <a:noFill/>
        </p:spPr>
        <p:txBody>
          <a:bodyPr wrap="square">
            <a:spAutoFit/>
          </a:bodyPr>
          <a:lstStyle/>
          <a:p>
            <a:r>
              <a:rPr lang="en-US" altLang="zh-CN" sz="2800" b="1" dirty="0">
                <a:solidFill>
                  <a:srgbClr val="6A4678"/>
                </a:solidFill>
                <a:latin typeface="+mj-lt"/>
              </a:rPr>
              <a:t>Text2Human: Text-Driven Controllable Human Image Generation</a:t>
            </a:r>
          </a:p>
        </p:txBody>
      </p:sp>
      <p:sp>
        <p:nvSpPr>
          <p:cNvPr id="10" name="!!r-rect">
            <a:extLst>
              <a:ext uri="{FF2B5EF4-FFF2-40B4-BE49-F238E27FC236}">
                <a16:creationId xmlns:a16="http://schemas.microsoft.com/office/drawing/2014/main" id="{D922383B-F2BA-4EE3-92FB-596094719CB1}"/>
              </a:ext>
            </a:extLst>
          </p:cNvPr>
          <p:cNvSpPr/>
          <p:nvPr/>
        </p:nvSpPr>
        <p:spPr>
          <a:xfrm>
            <a:off x="802109" y="4053121"/>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1" dirty="0">
                <a:solidFill>
                  <a:prstClr val="white"/>
                </a:solidFill>
                <a:effectLst>
                  <a:outerShdw blurRad="50800" dist="38100" dir="5400000" algn="t" rotWithShape="0">
                    <a:prstClr val="black">
                      <a:alpha val="40000"/>
                    </a:prstClr>
                  </a:outerShdw>
                </a:effectLst>
                <a:latin typeface="Century Gothic"/>
                <a:ea typeface="微软雅黑 Light"/>
              </a:rPr>
              <a:t>Long Pan</a:t>
            </a:r>
            <a:endParaRPr kumimoji="0" lang="en-US" altLang="zh-CN" sz="12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
        <p:nvSpPr>
          <p:cNvPr id="17" name="椭圆 16">
            <a:extLst>
              <a:ext uri="{FF2B5EF4-FFF2-40B4-BE49-F238E27FC236}">
                <a16:creationId xmlns:a16="http://schemas.microsoft.com/office/drawing/2014/main" id="{47DB5975-98E5-4425-A438-176E2C6DBFD2}"/>
              </a:ext>
            </a:extLst>
          </p:cNvPr>
          <p:cNvSpPr/>
          <p:nvPr/>
        </p:nvSpPr>
        <p:spPr>
          <a:xfrm>
            <a:off x="587577" y="286262"/>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72000" y="32960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213782" y="99049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3" name="图片 2">
            <a:extLst>
              <a:ext uri="{FF2B5EF4-FFF2-40B4-BE49-F238E27FC236}">
                <a16:creationId xmlns:a16="http://schemas.microsoft.com/office/drawing/2014/main" id="{80C82ED1-974A-9D83-4B93-E82D3AEE1287}"/>
              </a:ext>
            </a:extLst>
          </p:cNvPr>
          <p:cNvPicPr>
            <a:picLocks noChangeAspect="1"/>
          </p:cNvPicPr>
          <p:nvPr/>
        </p:nvPicPr>
        <p:blipFill rotWithShape="1">
          <a:blip r:embed="rId3">
            <a:extLst>
              <a:ext uri="{28A0092B-C50C-407E-A947-70E740481C1C}">
                <a14:useLocalDpi xmlns:a14="http://schemas.microsoft.com/office/drawing/2010/main" val="0"/>
              </a:ext>
            </a:extLst>
          </a:blip>
          <a:srcRect l="32687" t="25903" r="26561"/>
          <a:stretch/>
        </p:blipFill>
        <p:spPr>
          <a:xfrm>
            <a:off x="5589166" y="92954"/>
            <a:ext cx="2665015" cy="4670774"/>
          </a:xfrm>
          <a:prstGeom prst="rect">
            <a:avLst/>
          </a:prstGeom>
        </p:spPr>
      </p:pic>
      <p:pic>
        <p:nvPicPr>
          <p:cNvPr id="4" name="图片 3">
            <a:extLst>
              <a:ext uri="{FF2B5EF4-FFF2-40B4-BE49-F238E27FC236}">
                <a16:creationId xmlns:a16="http://schemas.microsoft.com/office/drawing/2014/main" id="{05A86AA5-F108-173D-BBAD-DC8E90C09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859" y="-103990"/>
            <a:ext cx="1181397" cy="1120140"/>
          </a:xfrm>
          <a:prstGeom prst="rect">
            <a:avLst/>
          </a:prstGeom>
        </p:spPr>
      </p:pic>
    </p:spTree>
    <p:extLst>
      <p:ext uri="{BB962C8B-B14F-4D97-AF65-F5344CB8AC3E}">
        <p14:creationId xmlns:p14="http://schemas.microsoft.com/office/powerpoint/2010/main" val="1817923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120CB156-88D7-4EDC-B057-9992E1592DCD}"/>
              </a:ext>
            </a:extLst>
          </p:cNvPr>
          <p:cNvSpPr/>
          <p:nvPr/>
        </p:nvSpPr>
        <p:spPr>
          <a:xfrm>
            <a:off x="6358412" y="2576871"/>
            <a:ext cx="3481222" cy="344848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a:spLocks noGrp="1" noRot="1" noMove="1" noResize="1" noEditPoints="1" noAdjustHandles="1" noChangeArrowheads="1" noChangeShapeType="1"/>
          </p:cNvSpPr>
          <p:nvPr/>
        </p:nvSpPr>
        <p:spPr>
          <a:xfrm>
            <a:off x="118157" y="87406"/>
            <a:ext cx="8907685" cy="4935069"/>
          </a:xfrm>
          <a:prstGeom prst="roundRect">
            <a:avLst>
              <a:gd name="adj" fmla="val 8421"/>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94" y="3351133"/>
            <a:ext cx="1798202" cy="1704961"/>
          </a:xfrm>
          <a:prstGeom prst="rect">
            <a:avLst/>
          </a:prstGeom>
        </p:spPr>
      </p:pic>
      <p:sp>
        <p:nvSpPr>
          <p:cNvPr id="22" name="椭圆 21">
            <a:extLst>
              <a:ext uri="{FF2B5EF4-FFF2-40B4-BE49-F238E27FC236}">
                <a16:creationId xmlns:a16="http://schemas.microsoft.com/office/drawing/2014/main" id="{3216D448-86E8-4EF8-A612-D66E81D5BB7D}"/>
              </a:ext>
            </a:extLst>
          </p:cNvPr>
          <p:cNvSpPr/>
          <p:nvPr/>
        </p:nvSpPr>
        <p:spPr>
          <a:xfrm>
            <a:off x="4621389" y="4404565"/>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2923113" y="-351370"/>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9304550" y="1964654"/>
            <a:ext cx="681943" cy="681943"/>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8" name="图片 7">
            <a:extLst>
              <a:ext uri="{FF2B5EF4-FFF2-40B4-BE49-F238E27FC236}">
                <a16:creationId xmlns:a16="http://schemas.microsoft.com/office/drawing/2014/main" id="{1E955EE0-BEB7-7AC3-EEE1-C6A3A5AAAF8A}"/>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05877" y="1219740"/>
            <a:ext cx="652414" cy="487834"/>
          </a:xfrm>
          <a:prstGeom prst="rect">
            <a:avLst/>
          </a:prstGeom>
        </p:spPr>
      </p:pic>
      <p:sp>
        <p:nvSpPr>
          <p:cNvPr id="21" name="椭圆 20">
            <a:extLst>
              <a:ext uri="{FF2B5EF4-FFF2-40B4-BE49-F238E27FC236}">
                <a16:creationId xmlns:a16="http://schemas.microsoft.com/office/drawing/2014/main" id="{A63A6C17-6B67-42A5-8A73-0704FA46D71E}"/>
              </a:ext>
            </a:extLst>
          </p:cNvPr>
          <p:cNvSpPr/>
          <p:nvPr/>
        </p:nvSpPr>
        <p:spPr>
          <a:xfrm>
            <a:off x="-1151177" y="1022307"/>
            <a:ext cx="1624290" cy="1624290"/>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593285" y="405714"/>
            <a:ext cx="3756918" cy="523220"/>
          </a:xfrm>
          <a:prstGeom prst="rect">
            <a:avLst/>
          </a:prstGeom>
        </p:spPr>
        <p:txBody>
          <a:bodyPr wrap="square">
            <a:spAutoFit/>
          </a:bodyPr>
          <a:lstStyle/>
          <a:p>
            <a:pPr defTabSz="685800"/>
            <a:r>
              <a:rPr lang="en-US" altLang="zh-CN" sz="2800" b="1" kern="0" dirty="0">
                <a:solidFill>
                  <a:srgbClr val="393663"/>
                </a:solidFill>
                <a:latin typeface="+mj-lt"/>
                <a:ea typeface="微软雅黑"/>
              </a:rPr>
              <a:t>Current Implement</a:t>
            </a:r>
          </a:p>
        </p:txBody>
      </p:sp>
      <p:sp>
        <p:nvSpPr>
          <p:cNvPr id="19" name="矩形 18">
            <a:extLst>
              <a:ext uri="{FF2B5EF4-FFF2-40B4-BE49-F238E27FC236}">
                <a16:creationId xmlns:a16="http://schemas.microsoft.com/office/drawing/2014/main" id="{D1C31C1D-D752-0D1F-28FB-67853781AF3A}"/>
              </a:ext>
            </a:extLst>
          </p:cNvPr>
          <p:cNvSpPr/>
          <p:nvPr/>
        </p:nvSpPr>
        <p:spPr>
          <a:xfrm>
            <a:off x="1195416" y="1204103"/>
            <a:ext cx="1798201" cy="50629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sz="2000" b="1" dirty="0">
                <a:latin typeface="Calibri" panose="020F0502020204030204" pitchFamily="34" charset="0"/>
                <a:ea typeface="Calibri" panose="020F0502020204030204" pitchFamily="34" charset="0"/>
                <a:cs typeface="Calibri" panose="020F0502020204030204" pitchFamily="34" charset="0"/>
              </a:rPr>
              <a:t>Human Pose</a:t>
            </a:r>
            <a:endParaRPr kumimoji="0" lang="en-US" altLang="zh-CN" sz="2000" b="1"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5" name="图片 24">
            <a:extLst>
              <a:ext uri="{FF2B5EF4-FFF2-40B4-BE49-F238E27FC236}">
                <a16:creationId xmlns:a16="http://schemas.microsoft.com/office/drawing/2014/main" id="{4BBF3E3F-1AB2-A7B4-A535-797859EAB53B}"/>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05877" y="2050527"/>
            <a:ext cx="652414" cy="487834"/>
          </a:xfrm>
          <a:prstGeom prst="rect">
            <a:avLst/>
          </a:prstGeom>
        </p:spPr>
      </p:pic>
      <p:sp>
        <p:nvSpPr>
          <p:cNvPr id="26" name="矩形 25">
            <a:extLst>
              <a:ext uri="{FF2B5EF4-FFF2-40B4-BE49-F238E27FC236}">
                <a16:creationId xmlns:a16="http://schemas.microsoft.com/office/drawing/2014/main" id="{435D3A79-1DB5-08EC-880D-03CCDA992AC1}"/>
              </a:ext>
            </a:extLst>
          </p:cNvPr>
          <p:cNvSpPr/>
          <p:nvPr/>
        </p:nvSpPr>
        <p:spPr>
          <a:xfrm>
            <a:off x="1195416" y="2034890"/>
            <a:ext cx="1798201" cy="50629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sz="2000" b="1" dirty="0">
                <a:latin typeface="Calibri" panose="020F0502020204030204" pitchFamily="34" charset="0"/>
                <a:ea typeface="Calibri" panose="020F0502020204030204" pitchFamily="34" charset="0"/>
                <a:cs typeface="Calibri" panose="020F0502020204030204" pitchFamily="34" charset="0"/>
              </a:rPr>
              <a:t>Shape Text</a:t>
            </a:r>
            <a:endParaRPr kumimoji="0" lang="en-US" altLang="zh-CN" sz="2000" b="1"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7" name="图片 26">
            <a:extLst>
              <a:ext uri="{FF2B5EF4-FFF2-40B4-BE49-F238E27FC236}">
                <a16:creationId xmlns:a16="http://schemas.microsoft.com/office/drawing/2014/main" id="{8D1590BF-7863-FE3B-4684-828117D26108}"/>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05877" y="2854191"/>
            <a:ext cx="652414" cy="487834"/>
          </a:xfrm>
          <a:prstGeom prst="rect">
            <a:avLst/>
          </a:prstGeom>
        </p:spPr>
      </p:pic>
      <p:sp>
        <p:nvSpPr>
          <p:cNvPr id="28" name="矩形 27">
            <a:extLst>
              <a:ext uri="{FF2B5EF4-FFF2-40B4-BE49-F238E27FC236}">
                <a16:creationId xmlns:a16="http://schemas.microsoft.com/office/drawing/2014/main" id="{2EB4726F-3480-FA09-0D01-CE57ADF1C6FD}"/>
              </a:ext>
            </a:extLst>
          </p:cNvPr>
          <p:cNvSpPr/>
          <p:nvPr/>
        </p:nvSpPr>
        <p:spPr>
          <a:xfrm>
            <a:off x="1195416" y="2838554"/>
            <a:ext cx="1798201" cy="50629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sz="2000" b="1" dirty="0">
                <a:latin typeface="Calibri" panose="020F0502020204030204" pitchFamily="34" charset="0"/>
                <a:ea typeface="Calibri" panose="020F0502020204030204" pitchFamily="34" charset="0"/>
                <a:cs typeface="Calibri" panose="020F0502020204030204" pitchFamily="34" charset="0"/>
              </a:rPr>
              <a:t>Texture Text</a:t>
            </a:r>
            <a:endParaRPr kumimoji="0" lang="en-US" altLang="zh-CN" sz="2000" b="1"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E5069C40-FA4E-1725-0344-74266AB7D7E9}"/>
              </a:ext>
            </a:extLst>
          </p:cNvPr>
          <p:cNvSpPr/>
          <p:nvPr/>
        </p:nvSpPr>
        <p:spPr>
          <a:xfrm>
            <a:off x="2702988" y="2062008"/>
            <a:ext cx="3756917" cy="46487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A lady with a T-shirt and a skirt</a:t>
            </a:r>
          </a:p>
        </p:txBody>
      </p:sp>
      <p:sp>
        <p:nvSpPr>
          <p:cNvPr id="30" name="矩形 29">
            <a:extLst>
              <a:ext uri="{FF2B5EF4-FFF2-40B4-BE49-F238E27FC236}">
                <a16:creationId xmlns:a16="http://schemas.microsoft.com/office/drawing/2014/main" id="{3777CD2F-A8A0-FDE0-736B-87F9897C3159}"/>
              </a:ext>
            </a:extLst>
          </p:cNvPr>
          <p:cNvSpPr/>
          <p:nvPr/>
        </p:nvSpPr>
        <p:spPr>
          <a:xfrm>
            <a:off x="2702988" y="2886806"/>
            <a:ext cx="4355699" cy="880369"/>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Lady wears a short-sleeve T-shirt with pure color pattern, and a short and denim skirt.</a:t>
            </a:r>
          </a:p>
        </p:txBody>
      </p:sp>
      <p:pic>
        <p:nvPicPr>
          <p:cNvPr id="31" name="Picture 2">
            <a:extLst>
              <a:ext uri="{FF2B5EF4-FFF2-40B4-BE49-F238E27FC236}">
                <a16:creationId xmlns:a16="http://schemas.microsoft.com/office/drawing/2014/main" id="{D495F731-69DC-3005-F8EB-D1320547C7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726" y="1249621"/>
            <a:ext cx="1256870" cy="2513739"/>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0DD961BD-B818-8293-E35C-07BCDC59C5F9}"/>
              </a:ext>
            </a:extLst>
          </p:cNvPr>
          <p:cNvSpPr/>
          <p:nvPr/>
        </p:nvSpPr>
        <p:spPr>
          <a:xfrm>
            <a:off x="2702988" y="1252351"/>
            <a:ext cx="4440602" cy="46487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dirty="0">
                <a:latin typeface="Calibri" panose="020F0502020204030204" pitchFamily="34" charset="0"/>
                <a:ea typeface="Calibri" panose="020F0502020204030204" pitchFamily="34" charset="0"/>
                <a:cs typeface="Calibri" panose="020F0502020204030204" pitchFamily="34" charset="0"/>
              </a:rPr>
              <a:t>A person standing with hands hanging down</a:t>
            </a:r>
            <a:endParaRPr kumimoji="0" lang="en-US" altLang="zh-CN"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1761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120CB156-88D7-4EDC-B057-9992E1592DCD}"/>
              </a:ext>
            </a:extLst>
          </p:cNvPr>
          <p:cNvSpPr/>
          <p:nvPr/>
        </p:nvSpPr>
        <p:spPr>
          <a:xfrm>
            <a:off x="6358412" y="2576871"/>
            <a:ext cx="3481222" cy="344848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a:spLocks noGrp="1" noRot="1" noMove="1" noResize="1" noEditPoints="1" noAdjustHandles="1" noChangeArrowheads="1" noChangeShapeType="1"/>
          </p:cNvSpPr>
          <p:nvPr/>
        </p:nvSpPr>
        <p:spPr>
          <a:xfrm>
            <a:off x="118157" y="87406"/>
            <a:ext cx="8907685" cy="4935069"/>
          </a:xfrm>
          <a:prstGeom prst="roundRect">
            <a:avLst>
              <a:gd name="adj" fmla="val 8421"/>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94" y="3351133"/>
            <a:ext cx="1798202" cy="1704961"/>
          </a:xfrm>
          <a:prstGeom prst="rect">
            <a:avLst/>
          </a:prstGeom>
        </p:spPr>
      </p:pic>
      <p:sp>
        <p:nvSpPr>
          <p:cNvPr id="15" name="!!r-rect">
            <a:extLst>
              <a:ext uri="{FF2B5EF4-FFF2-40B4-BE49-F238E27FC236}">
                <a16:creationId xmlns:a16="http://schemas.microsoft.com/office/drawing/2014/main" id="{7702BF9A-29D8-4D61-8BF0-71B8303584CF}"/>
              </a:ext>
            </a:extLst>
          </p:cNvPr>
          <p:cNvSpPr/>
          <p:nvPr/>
        </p:nvSpPr>
        <p:spPr>
          <a:xfrm>
            <a:off x="4434680" y="430835"/>
            <a:ext cx="1690990"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How it works?</a:t>
            </a:r>
            <a:endParaRPr kumimoji="0" lang="zh-CN" altLang="en-US"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
        <p:nvSpPr>
          <p:cNvPr id="22" name="椭圆 21">
            <a:extLst>
              <a:ext uri="{FF2B5EF4-FFF2-40B4-BE49-F238E27FC236}">
                <a16:creationId xmlns:a16="http://schemas.microsoft.com/office/drawing/2014/main" id="{3216D448-86E8-4EF8-A612-D66E81D5BB7D}"/>
              </a:ext>
            </a:extLst>
          </p:cNvPr>
          <p:cNvSpPr/>
          <p:nvPr/>
        </p:nvSpPr>
        <p:spPr>
          <a:xfrm>
            <a:off x="4621389" y="4404565"/>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3000115" y="-25751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8471561" y="2023457"/>
            <a:ext cx="681943" cy="681943"/>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8" name="图片 7">
            <a:extLst>
              <a:ext uri="{FF2B5EF4-FFF2-40B4-BE49-F238E27FC236}">
                <a16:creationId xmlns:a16="http://schemas.microsoft.com/office/drawing/2014/main" id="{1E955EE0-BEB7-7AC3-EEE1-C6A3A5AAAF8A}"/>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420524" y="311812"/>
            <a:ext cx="652414" cy="487834"/>
          </a:xfrm>
          <a:prstGeom prst="rect">
            <a:avLst/>
          </a:prstGeom>
        </p:spPr>
      </p:pic>
      <p:sp>
        <p:nvSpPr>
          <p:cNvPr id="21" name="椭圆 20">
            <a:extLst>
              <a:ext uri="{FF2B5EF4-FFF2-40B4-BE49-F238E27FC236}">
                <a16:creationId xmlns:a16="http://schemas.microsoft.com/office/drawing/2014/main" id="{A63A6C17-6B67-42A5-8A73-0704FA46D71E}"/>
              </a:ext>
            </a:extLst>
          </p:cNvPr>
          <p:cNvSpPr/>
          <p:nvPr/>
        </p:nvSpPr>
        <p:spPr>
          <a:xfrm>
            <a:off x="-1151177" y="1022307"/>
            <a:ext cx="1624290" cy="1624290"/>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724912" y="414722"/>
            <a:ext cx="3756918" cy="523220"/>
          </a:xfrm>
          <a:prstGeom prst="rect">
            <a:avLst/>
          </a:prstGeom>
        </p:spPr>
        <p:txBody>
          <a:bodyPr wrap="square">
            <a:spAutoFit/>
          </a:bodyPr>
          <a:lstStyle/>
          <a:p>
            <a:pPr defTabSz="685800"/>
            <a:r>
              <a:rPr lang="en-US" altLang="zh-CN" sz="2800" b="1" kern="0" dirty="0">
                <a:solidFill>
                  <a:srgbClr val="393663"/>
                </a:solidFill>
                <a:latin typeface="+mj-lt"/>
                <a:ea typeface="微软雅黑"/>
              </a:rPr>
              <a:t>Current Implement</a:t>
            </a:r>
          </a:p>
        </p:txBody>
      </p:sp>
      <p:grpSp>
        <p:nvGrpSpPr>
          <p:cNvPr id="14" name="组合 13">
            <a:extLst>
              <a:ext uri="{FF2B5EF4-FFF2-40B4-BE49-F238E27FC236}">
                <a16:creationId xmlns:a16="http://schemas.microsoft.com/office/drawing/2014/main" id="{A3408F49-8738-E7FF-98AC-14D76A2F39C1}"/>
              </a:ext>
            </a:extLst>
          </p:cNvPr>
          <p:cNvGrpSpPr/>
          <p:nvPr/>
        </p:nvGrpSpPr>
        <p:grpSpPr>
          <a:xfrm>
            <a:off x="1777671" y="1399799"/>
            <a:ext cx="1407644" cy="3001683"/>
            <a:chOff x="1777671" y="1399799"/>
            <a:chExt cx="1407644" cy="3001683"/>
          </a:xfrm>
        </p:grpSpPr>
        <p:sp>
          <p:nvSpPr>
            <p:cNvPr id="12" name="矩形 11">
              <a:extLst>
                <a:ext uri="{FF2B5EF4-FFF2-40B4-BE49-F238E27FC236}">
                  <a16:creationId xmlns:a16="http://schemas.microsoft.com/office/drawing/2014/main" id="{C195B90A-8F34-4A9D-88E1-6ADF05AC0E7A}"/>
                </a:ext>
              </a:extLst>
            </p:cNvPr>
            <p:cNvSpPr/>
            <p:nvPr/>
          </p:nvSpPr>
          <p:spPr>
            <a:xfrm>
              <a:off x="1777671" y="3978033"/>
              <a:ext cx="1407644"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pose</a:t>
              </a:r>
            </a:p>
          </p:txBody>
        </p:sp>
        <p:pic>
          <p:nvPicPr>
            <p:cNvPr id="1026" name="Picture 2">
              <a:extLst>
                <a:ext uri="{FF2B5EF4-FFF2-40B4-BE49-F238E27FC236}">
                  <a16:creationId xmlns:a16="http://schemas.microsoft.com/office/drawing/2014/main" id="{B81A90AE-A5E5-68FE-F86F-8D27545BE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1954" y="1399799"/>
              <a:ext cx="12192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a:extLst>
              <a:ext uri="{FF2B5EF4-FFF2-40B4-BE49-F238E27FC236}">
                <a16:creationId xmlns:a16="http://schemas.microsoft.com/office/drawing/2014/main" id="{92ED68D1-4186-DC16-2F55-43AFC6D4BE16}"/>
              </a:ext>
            </a:extLst>
          </p:cNvPr>
          <p:cNvGrpSpPr/>
          <p:nvPr/>
        </p:nvGrpSpPr>
        <p:grpSpPr>
          <a:xfrm>
            <a:off x="3932074" y="1399799"/>
            <a:ext cx="1556530" cy="3001683"/>
            <a:chOff x="3932074" y="1399799"/>
            <a:chExt cx="1556530" cy="3001683"/>
          </a:xfrm>
        </p:grpSpPr>
        <p:sp>
          <p:nvSpPr>
            <p:cNvPr id="4" name="矩形 3">
              <a:extLst>
                <a:ext uri="{FF2B5EF4-FFF2-40B4-BE49-F238E27FC236}">
                  <a16:creationId xmlns:a16="http://schemas.microsoft.com/office/drawing/2014/main" id="{B088D388-24F2-C8DA-299E-6992C6F65802}"/>
                </a:ext>
              </a:extLst>
            </p:cNvPr>
            <p:cNvSpPr/>
            <p:nvPr/>
          </p:nvSpPr>
          <p:spPr>
            <a:xfrm>
              <a:off x="3932074" y="3978033"/>
              <a:ext cx="1556530"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parsing</a:t>
              </a:r>
            </a:p>
          </p:txBody>
        </p:sp>
        <p:pic>
          <p:nvPicPr>
            <p:cNvPr id="1028" name="Picture 4">
              <a:extLst>
                <a:ext uri="{FF2B5EF4-FFF2-40B4-BE49-F238E27FC236}">
                  <a16:creationId xmlns:a16="http://schemas.microsoft.com/office/drawing/2014/main" id="{E33D981F-F083-56CA-AE0C-0457DFAC51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0739" y="1399799"/>
              <a:ext cx="12192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a:extLst>
              <a:ext uri="{FF2B5EF4-FFF2-40B4-BE49-F238E27FC236}">
                <a16:creationId xmlns:a16="http://schemas.microsoft.com/office/drawing/2014/main" id="{A3C6BAB7-C04F-B324-F164-6EBF0A4AF4F3}"/>
              </a:ext>
            </a:extLst>
          </p:cNvPr>
          <p:cNvGrpSpPr/>
          <p:nvPr/>
        </p:nvGrpSpPr>
        <p:grpSpPr>
          <a:xfrm>
            <a:off x="6228901" y="1378959"/>
            <a:ext cx="1556530" cy="3022523"/>
            <a:chOff x="6228901" y="1378959"/>
            <a:chExt cx="1556530" cy="3022523"/>
          </a:xfrm>
        </p:grpSpPr>
        <p:pic>
          <p:nvPicPr>
            <p:cNvPr id="1030" name="Picture 6">
              <a:extLst>
                <a:ext uri="{FF2B5EF4-FFF2-40B4-BE49-F238E27FC236}">
                  <a16:creationId xmlns:a16="http://schemas.microsoft.com/office/drawing/2014/main" id="{5340DA0F-60DC-4B27-785D-7A98CA7848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9524" y="1378959"/>
              <a:ext cx="1218600" cy="24372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E1C4A24-5118-8638-B596-D62AEB245AE8}"/>
                </a:ext>
              </a:extLst>
            </p:cNvPr>
            <p:cNvSpPr/>
            <p:nvPr/>
          </p:nvSpPr>
          <p:spPr>
            <a:xfrm>
              <a:off x="6228901" y="3978033"/>
              <a:ext cx="1556530"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a:t>
              </a:r>
              <a:r>
                <a:rPr lang="en-US" altLang="zh-CN" sz="1600" dirty="0">
                  <a:latin typeface="Calibri" panose="020F0502020204030204" pitchFamily="34" charset="0"/>
                  <a:ea typeface="Calibri" panose="020F0502020204030204" pitchFamily="34" charset="0"/>
                  <a:cs typeface="Calibri" panose="020F0502020204030204" pitchFamily="34" charset="0"/>
                </a:rPr>
                <a:t>image</a:t>
              </a:r>
              <a:endPar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6" name="箭头: 右 5">
            <a:extLst>
              <a:ext uri="{FF2B5EF4-FFF2-40B4-BE49-F238E27FC236}">
                <a16:creationId xmlns:a16="http://schemas.microsoft.com/office/drawing/2014/main" id="{94DCE332-AACA-650F-0CFF-C0DF56470507}"/>
              </a:ext>
            </a:extLst>
          </p:cNvPr>
          <p:cNvSpPr/>
          <p:nvPr/>
        </p:nvSpPr>
        <p:spPr>
          <a:xfrm>
            <a:off x="3235172" y="2489200"/>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3726725-816F-532E-3274-91555E24ADC3}"/>
              </a:ext>
            </a:extLst>
          </p:cNvPr>
          <p:cNvSpPr/>
          <p:nvPr/>
        </p:nvSpPr>
        <p:spPr>
          <a:xfrm>
            <a:off x="5531589" y="2489200"/>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2170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EFAC4DA-2848-4557-80D8-354798B3533A}"/>
              </a:ext>
            </a:extLst>
          </p:cNvPr>
          <p:cNvSpPr/>
          <p:nvPr/>
        </p:nvSpPr>
        <p:spPr>
          <a:xfrm>
            <a:off x="5772127" y="-119970"/>
            <a:ext cx="5221885" cy="5221885"/>
          </a:xfrm>
          <a:prstGeom prst="ellipse">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2" name="矩形 11">
            <a:extLst>
              <a:ext uri="{FF2B5EF4-FFF2-40B4-BE49-F238E27FC236}">
                <a16:creationId xmlns:a16="http://schemas.microsoft.com/office/drawing/2014/main" id="{D4F50C73-9B06-424E-8ED3-F627748E3D5B}"/>
              </a:ext>
            </a:extLst>
          </p:cNvPr>
          <p:cNvSpPr/>
          <p:nvPr/>
        </p:nvSpPr>
        <p:spPr>
          <a:xfrm>
            <a:off x="219134" y="1432895"/>
            <a:ext cx="5388289" cy="1477328"/>
          </a:xfrm>
          <a:prstGeom prst="rect">
            <a:avLst/>
          </a:prstGeom>
        </p:spPr>
        <p:txBody>
          <a:bodyPr wrap="square">
            <a:spAutoFit/>
          </a:bodyPr>
          <a:lstStyle/>
          <a:p>
            <a:pPr lvl="0">
              <a:spcAft>
                <a:spcPts val="600"/>
              </a:spcAft>
              <a:defRPr/>
            </a:pPr>
            <a:r>
              <a:rPr lang="en-US" altLang="zh-CN" dirty="0">
                <a:solidFill>
                  <a:schemeClr val="tx1">
                    <a:lumMod val="75000"/>
                    <a:lumOff val="25000"/>
                  </a:schemeClr>
                </a:solidFill>
                <a:latin typeface="Calibri" panose="020F0502020204030204" pitchFamily="34" charset="0"/>
              </a:rPr>
              <a:t>SMPL is a linear algebra-based framework used to generate realistic human poses and shapes. It captures the body's skeletal structure and muscle form using anatomical knowledge and encodes this information into a mathematical model. </a:t>
            </a:r>
            <a:endPar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endParaRPr>
          </a:p>
        </p:txBody>
      </p:sp>
      <p:sp>
        <p:nvSpPr>
          <p:cNvPr id="17" name="椭圆 16">
            <a:extLst>
              <a:ext uri="{FF2B5EF4-FFF2-40B4-BE49-F238E27FC236}">
                <a16:creationId xmlns:a16="http://schemas.microsoft.com/office/drawing/2014/main" id="{64AA5910-A4DA-4E0E-9E5E-41AEB50EE7C1}"/>
              </a:ext>
            </a:extLst>
          </p:cNvPr>
          <p:cNvSpPr/>
          <p:nvPr/>
        </p:nvSpPr>
        <p:spPr>
          <a:xfrm>
            <a:off x="6442025" y="444341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椭圆 17">
            <a:extLst>
              <a:ext uri="{FF2B5EF4-FFF2-40B4-BE49-F238E27FC236}">
                <a16:creationId xmlns:a16="http://schemas.microsoft.com/office/drawing/2014/main" id="{0A80EAE7-8399-4EF1-9486-F339DE0CAD83}"/>
              </a:ext>
            </a:extLst>
          </p:cNvPr>
          <p:cNvSpPr/>
          <p:nvPr/>
        </p:nvSpPr>
        <p:spPr>
          <a:xfrm>
            <a:off x="6206894" y="742270"/>
            <a:ext cx="537890" cy="53789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245CBB18-F0B5-4EAB-9998-CCECA6DCB733}"/>
              </a:ext>
            </a:extLst>
          </p:cNvPr>
          <p:cNvSpPr/>
          <p:nvPr/>
        </p:nvSpPr>
        <p:spPr>
          <a:xfrm>
            <a:off x="4500177" y="2669050"/>
            <a:ext cx="294050" cy="29405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CFDCA153-5EC6-7495-A8EA-9A677E32C647}"/>
              </a:ext>
            </a:extLst>
          </p:cNvPr>
          <p:cNvSpPr/>
          <p:nvPr/>
        </p:nvSpPr>
        <p:spPr>
          <a:xfrm>
            <a:off x="5731681" y="2673299"/>
            <a:ext cx="1044813" cy="104481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r-rect">
            <a:extLst>
              <a:ext uri="{FF2B5EF4-FFF2-40B4-BE49-F238E27FC236}">
                <a16:creationId xmlns:a16="http://schemas.microsoft.com/office/drawing/2014/main" id="{053B4922-375B-9AD4-1498-FA1DEB2BC3B9}"/>
              </a:ext>
            </a:extLst>
          </p:cNvPr>
          <p:cNvSpPr/>
          <p:nvPr/>
        </p:nvSpPr>
        <p:spPr>
          <a:xfrm>
            <a:off x="265698" y="949489"/>
            <a:ext cx="4528529"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CN" sz="1600" b="1" dirty="0">
                <a:solidFill>
                  <a:prstClr val="white"/>
                </a:solidFill>
                <a:effectLst>
                  <a:outerShdw blurRad="50800" dist="38100" dir="5400000" algn="t" rotWithShape="0">
                    <a:prstClr val="black">
                      <a:alpha val="40000"/>
                    </a:prstClr>
                  </a:outerShdw>
                </a:effectLst>
                <a:latin typeface="Century Gothic"/>
              </a:rPr>
              <a:t>SMPL (Skinned Multi-Person Linear Model)</a:t>
            </a:r>
            <a:endParaRPr kumimoji="0" lang="en-US" altLang="zh-CN" sz="16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pic>
        <p:nvPicPr>
          <p:cNvPr id="3" name="图片 3">
            <a:extLst>
              <a:ext uri="{FF2B5EF4-FFF2-40B4-BE49-F238E27FC236}">
                <a16:creationId xmlns:a16="http://schemas.microsoft.com/office/drawing/2014/main" id="{04253E8D-255A-EEF8-5398-5E38EACF61BC}"/>
              </a:ext>
            </a:extLst>
          </p:cNvPr>
          <p:cNvPicPr>
            <a:picLocks noChangeAspect="1"/>
          </p:cNvPicPr>
          <p:nvPr/>
        </p:nvPicPr>
        <p:blipFill rotWithShape="1">
          <a:blip r:embed="rId4">
            <a:extLst>
              <a:ext uri="{28A0092B-C50C-407E-A947-70E740481C1C}">
                <a14:useLocalDpi xmlns:a14="http://schemas.microsoft.com/office/drawing/2010/main" val="0"/>
              </a:ext>
            </a:extLst>
          </a:blip>
          <a:srcRect l="19085" r="11568"/>
          <a:stretch/>
        </p:blipFill>
        <p:spPr>
          <a:xfrm>
            <a:off x="6467224" y="487454"/>
            <a:ext cx="2902581" cy="3968652"/>
          </a:xfrm>
          <a:prstGeom prst="rect">
            <a:avLst/>
          </a:prstGeom>
        </p:spPr>
      </p:pic>
      <p:sp>
        <p:nvSpPr>
          <p:cNvPr id="4" name="PA_矩形 8">
            <a:extLst>
              <a:ext uri="{FF2B5EF4-FFF2-40B4-BE49-F238E27FC236}">
                <a16:creationId xmlns:a16="http://schemas.microsoft.com/office/drawing/2014/main" id="{C0A0635D-A2D1-E52D-FB81-03D3E0FF7698}"/>
              </a:ext>
            </a:extLst>
          </p:cNvPr>
          <p:cNvSpPr/>
          <p:nvPr>
            <p:custDataLst>
              <p:tags r:id="rId1"/>
            </p:custDataLst>
          </p:nvPr>
        </p:nvSpPr>
        <p:spPr>
          <a:xfrm>
            <a:off x="265698" y="257041"/>
            <a:ext cx="4392160" cy="523220"/>
          </a:xfrm>
          <a:prstGeom prst="rect">
            <a:avLst/>
          </a:prstGeom>
        </p:spPr>
        <p:txBody>
          <a:bodyPr wrap="square">
            <a:spAutoFit/>
          </a:bodyPr>
          <a:lstStyle/>
          <a:p>
            <a:pPr defTabSz="685800"/>
            <a:r>
              <a:rPr lang="en-US" altLang="zh-CN" sz="2800" b="1" kern="0" dirty="0">
                <a:solidFill>
                  <a:srgbClr val="393663"/>
                </a:solidFill>
                <a:latin typeface="+mj-lt"/>
                <a:ea typeface="微软雅黑"/>
              </a:rPr>
              <a:t>Theoretical background</a:t>
            </a:r>
          </a:p>
        </p:txBody>
      </p:sp>
      <p:sp>
        <p:nvSpPr>
          <p:cNvPr id="5" name="矩形 4">
            <a:extLst>
              <a:ext uri="{FF2B5EF4-FFF2-40B4-BE49-F238E27FC236}">
                <a16:creationId xmlns:a16="http://schemas.microsoft.com/office/drawing/2014/main" id="{BEBB5A67-0363-8339-E1A8-B4B0C07D1DEA}"/>
              </a:ext>
            </a:extLst>
          </p:cNvPr>
          <p:cNvSpPr/>
          <p:nvPr/>
        </p:nvSpPr>
        <p:spPr>
          <a:xfrm>
            <a:off x="219135" y="3455347"/>
            <a:ext cx="5512546" cy="1477328"/>
          </a:xfrm>
          <a:prstGeom prst="rect">
            <a:avLst/>
          </a:prstGeom>
        </p:spPr>
        <p:txBody>
          <a:bodyPr wrap="square">
            <a:spAutoFit/>
          </a:bodyPr>
          <a:lstStyle/>
          <a:p>
            <a:pPr lvl="0">
              <a:spcAft>
                <a:spcPts val="600"/>
              </a:spcAft>
              <a:defRPr/>
            </a:pPr>
            <a:r>
              <a:rPr lang="en-US" altLang="zh-CN" dirty="0" err="1">
                <a:solidFill>
                  <a:schemeClr val="tx1">
                    <a:lumMod val="75000"/>
                    <a:lumOff val="25000"/>
                  </a:schemeClr>
                </a:solidFill>
                <a:latin typeface="Calibri" panose="020F0502020204030204" pitchFamily="34" charset="0"/>
              </a:rPr>
              <a:t>NeRF</a:t>
            </a:r>
            <a:r>
              <a:rPr lang="en-US" altLang="zh-CN" dirty="0">
                <a:solidFill>
                  <a:schemeClr val="tx1">
                    <a:lumMod val="75000"/>
                    <a:lumOff val="25000"/>
                  </a:schemeClr>
                </a:solidFill>
                <a:latin typeface="Calibri" panose="020F0502020204030204" pitchFamily="34" charset="0"/>
              </a:rPr>
              <a:t> is a method used to build realistic 3D scene models. It estimates the color and transparency of the scene at each pixel point based on ray tracing, predicts the color and transparency of each point in the scene generates a highly realistic 3D scene model.</a:t>
            </a:r>
            <a:endPar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endParaRPr>
          </a:p>
        </p:txBody>
      </p:sp>
      <p:sp>
        <p:nvSpPr>
          <p:cNvPr id="6" name="!!r-rect">
            <a:extLst>
              <a:ext uri="{FF2B5EF4-FFF2-40B4-BE49-F238E27FC236}">
                <a16:creationId xmlns:a16="http://schemas.microsoft.com/office/drawing/2014/main" id="{6677EDD3-FA65-0E90-ED59-CE7B9A6512A9}"/>
              </a:ext>
            </a:extLst>
          </p:cNvPr>
          <p:cNvSpPr/>
          <p:nvPr/>
        </p:nvSpPr>
        <p:spPr>
          <a:xfrm>
            <a:off x="265698" y="3024818"/>
            <a:ext cx="4528529"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CN" sz="1600" b="1" dirty="0" err="1">
                <a:solidFill>
                  <a:prstClr val="white"/>
                </a:solidFill>
                <a:effectLst>
                  <a:outerShdw blurRad="50800" dist="38100" dir="5400000" algn="t" rotWithShape="0">
                    <a:prstClr val="black">
                      <a:alpha val="40000"/>
                    </a:prstClr>
                  </a:outerShdw>
                </a:effectLst>
                <a:latin typeface="Century Gothic"/>
              </a:rPr>
              <a:t>NeRF</a:t>
            </a:r>
            <a:r>
              <a:rPr lang="en-US" altLang="zh-CN" sz="1600" b="1" dirty="0">
                <a:solidFill>
                  <a:prstClr val="white"/>
                </a:solidFill>
                <a:effectLst>
                  <a:outerShdw blurRad="50800" dist="38100" dir="5400000" algn="t" rotWithShape="0">
                    <a:prstClr val="black">
                      <a:alpha val="40000"/>
                    </a:prstClr>
                  </a:outerShdw>
                </a:effectLst>
                <a:latin typeface="Century Gothic"/>
              </a:rPr>
              <a:t> (Neural Radiance Fields)</a:t>
            </a:r>
            <a:endParaRPr kumimoji="0" lang="en-US" altLang="zh-CN" sz="16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Tree>
    <p:extLst>
      <p:ext uri="{BB962C8B-B14F-4D97-AF65-F5344CB8AC3E}">
        <p14:creationId xmlns:p14="http://schemas.microsoft.com/office/powerpoint/2010/main" val="101762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p:bldP spid="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 空心 5">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文本框 17">
            <a:extLst>
              <a:ext uri="{FF2B5EF4-FFF2-40B4-BE49-F238E27FC236}">
                <a16:creationId xmlns:a16="http://schemas.microsoft.com/office/drawing/2014/main" id="{2D833CA0-5F57-466B-8AEA-2915A68BAF80}"/>
              </a:ext>
            </a:extLst>
          </p:cNvPr>
          <p:cNvSpPr txBox="1"/>
          <p:nvPr/>
        </p:nvSpPr>
        <p:spPr>
          <a:xfrm>
            <a:off x="596785" y="842946"/>
            <a:ext cx="5584685" cy="461665"/>
          </a:xfrm>
          <a:prstGeom prst="rect">
            <a:avLst/>
          </a:prstGeom>
          <a:noFill/>
        </p:spPr>
        <p:txBody>
          <a:bodyPr wrap="square">
            <a:spAutoFit/>
          </a:bodyPr>
          <a:lstStyle/>
          <a:p>
            <a:r>
              <a:rPr lang="en-US" altLang="zh-CN" sz="2400" b="1" dirty="0">
                <a:solidFill>
                  <a:srgbClr val="6A4678"/>
                </a:solidFill>
                <a:latin typeface="+mj-lt"/>
              </a:rPr>
              <a:t>Intended Final Implementation</a:t>
            </a:r>
          </a:p>
        </p:txBody>
      </p:sp>
      <p:pic>
        <p:nvPicPr>
          <p:cNvPr id="7" name="图片 6">
            <a:extLst>
              <a:ext uri="{FF2B5EF4-FFF2-40B4-BE49-F238E27FC236}">
                <a16:creationId xmlns:a16="http://schemas.microsoft.com/office/drawing/2014/main" id="{55D8C73D-2124-4DC5-A607-0B42A61B8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550" y="840815"/>
            <a:ext cx="3854450" cy="3854450"/>
          </a:xfrm>
          <a:prstGeom prst="rect">
            <a:avLst/>
          </a:prstGeom>
        </p:spPr>
      </p:pic>
      <p:sp>
        <p:nvSpPr>
          <p:cNvPr id="17" name="椭圆 16">
            <a:extLst>
              <a:ext uri="{FF2B5EF4-FFF2-40B4-BE49-F238E27FC236}">
                <a16:creationId xmlns:a16="http://schemas.microsoft.com/office/drawing/2014/main" id="{47DB5975-98E5-4425-A438-176E2C6DBFD2}"/>
              </a:ext>
            </a:extLst>
          </p:cNvPr>
          <p:cNvSpPr/>
          <p:nvPr/>
        </p:nvSpPr>
        <p:spPr>
          <a:xfrm>
            <a:off x="221262" y="43734"/>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96375" y="3325463"/>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634423" y="625850"/>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a:extLst>
              <a:ext uri="{FF2B5EF4-FFF2-40B4-BE49-F238E27FC236}">
                <a16:creationId xmlns:a16="http://schemas.microsoft.com/office/drawing/2014/main" id="{63EA39A7-10D0-4506-6AD8-5DF877C6DDDC}"/>
              </a:ext>
            </a:extLst>
          </p:cNvPr>
          <p:cNvSpPr/>
          <p:nvPr/>
        </p:nvSpPr>
        <p:spPr>
          <a:xfrm>
            <a:off x="978346" y="1898400"/>
            <a:ext cx="4696974" cy="1200329"/>
          </a:xfrm>
          <a:prstGeom prst="rect">
            <a:avLst/>
          </a:prstGeom>
        </p:spPr>
        <p:txBody>
          <a:bodyPr wrap="square">
            <a:spAutoFit/>
          </a:bodyPr>
          <a:lstStyle/>
          <a:p>
            <a:r>
              <a:rPr lang="en-US" altLang="zh-CN" dirty="0">
                <a:solidFill>
                  <a:srgbClr val="6A4678"/>
                </a:solidFill>
                <a:latin typeface="+mj-lt"/>
              </a:rPr>
              <a:t>Use </a:t>
            </a:r>
            <a:r>
              <a:rPr lang="en-US" altLang="zh-CN" b="1" dirty="0">
                <a:solidFill>
                  <a:srgbClr val="6A4678"/>
                </a:solidFill>
                <a:latin typeface="+mj-lt"/>
              </a:rPr>
              <a:t>SMPL</a:t>
            </a:r>
            <a:r>
              <a:rPr lang="en-US" altLang="zh-CN" dirty="0">
                <a:solidFill>
                  <a:srgbClr val="6A4678"/>
                </a:solidFill>
                <a:latin typeface="+mj-lt"/>
              </a:rPr>
              <a:t> to construct a 3D model of the human body using the contour or key point information of the 2D image as input</a:t>
            </a:r>
            <a:endParaRPr lang="zh-CN" altLang="en-US" dirty="0">
              <a:solidFill>
                <a:srgbClr val="6A4678"/>
              </a:solidFill>
              <a:latin typeface="+mj-lt"/>
            </a:endParaRPr>
          </a:p>
        </p:txBody>
      </p:sp>
      <p:sp>
        <p:nvSpPr>
          <p:cNvPr id="5" name="矩形 4">
            <a:extLst>
              <a:ext uri="{FF2B5EF4-FFF2-40B4-BE49-F238E27FC236}">
                <a16:creationId xmlns:a16="http://schemas.microsoft.com/office/drawing/2014/main" id="{FA877D7D-6D30-9963-46CF-D32AC0441CDF}"/>
              </a:ext>
            </a:extLst>
          </p:cNvPr>
          <p:cNvSpPr/>
          <p:nvPr/>
        </p:nvSpPr>
        <p:spPr>
          <a:xfrm>
            <a:off x="978346" y="3177536"/>
            <a:ext cx="4375113" cy="923330"/>
          </a:xfrm>
          <a:prstGeom prst="rect">
            <a:avLst/>
          </a:prstGeom>
        </p:spPr>
        <p:txBody>
          <a:bodyPr wrap="square">
            <a:spAutoFit/>
          </a:bodyPr>
          <a:lstStyle/>
          <a:p>
            <a:r>
              <a:rPr lang="en-US" altLang="zh-CN" dirty="0">
                <a:solidFill>
                  <a:srgbClr val="6A4678"/>
                </a:solidFill>
                <a:latin typeface="+mj-lt"/>
              </a:rPr>
              <a:t>Use </a:t>
            </a:r>
            <a:r>
              <a:rPr lang="en-US" altLang="zh-CN" b="1" dirty="0" err="1">
                <a:solidFill>
                  <a:srgbClr val="6A4678"/>
                </a:solidFill>
                <a:latin typeface="+mj-lt"/>
              </a:rPr>
              <a:t>NeRF</a:t>
            </a:r>
            <a:r>
              <a:rPr lang="en-US" altLang="zh-CN" dirty="0">
                <a:solidFill>
                  <a:srgbClr val="6A4678"/>
                </a:solidFill>
                <a:latin typeface="+mj-lt"/>
              </a:rPr>
              <a:t> to generate a realistic 3D human body model by using the SMPL model as input.</a:t>
            </a:r>
          </a:p>
        </p:txBody>
      </p:sp>
      <p:sp>
        <p:nvSpPr>
          <p:cNvPr id="6" name="矩形 5">
            <a:extLst>
              <a:ext uri="{FF2B5EF4-FFF2-40B4-BE49-F238E27FC236}">
                <a16:creationId xmlns:a16="http://schemas.microsoft.com/office/drawing/2014/main" id="{52A0F8A3-E7DC-FDA3-2DD0-4DE5D2703428}"/>
              </a:ext>
            </a:extLst>
          </p:cNvPr>
          <p:cNvSpPr/>
          <p:nvPr/>
        </p:nvSpPr>
        <p:spPr>
          <a:xfrm>
            <a:off x="672174" y="1456540"/>
            <a:ext cx="5686405" cy="338554"/>
          </a:xfrm>
          <a:prstGeom prst="rect">
            <a:avLst/>
          </a:prstGeom>
        </p:spPr>
        <p:txBody>
          <a:bodyPr wrap="square">
            <a:spAutoFit/>
          </a:bodyPr>
          <a:lstStyle/>
          <a:p>
            <a:r>
              <a:rPr lang="en-US" altLang="zh-CN" sz="1600" dirty="0">
                <a:solidFill>
                  <a:srgbClr val="6A4678"/>
                </a:solidFill>
                <a:latin typeface="+mj-lt"/>
              </a:rPr>
              <a:t>Generate realistic 3D model from a 2D image:</a:t>
            </a:r>
          </a:p>
        </p:txBody>
      </p:sp>
      <p:sp>
        <p:nvSpPr>
          <p:cNvPr id="9" name="椭圆 8">
            <a:extLst>
              <a:ext uri="{FF2B5EF4-FFF2-40B4-BE49-F238E27FC236}">
                <a16:creationId xmlns:a16="http://schemas.microsoft.com/office/drawing/2014/main" id="{9B2B249C-1E3B-8D15-ECD0-630F925A4ED5}"/>
              </a:ext>
            </a:extLst>
          </p:cNvPr>
          <p:cNvSpPr/>
          <p:nvPr/>
        </p:nvSpPr>
        <p:spPr>
          <a:xfrm>
            <a:off x="789801" y="1994365"/>
            <a:ext cx="145262"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4" name="椭圆 3">
            <a:extLst>
              <a:ext uri="{FF2B5EF4-FFF2-40B4-BE49-F238E27FC236}">
                <a16:creationId xmlns:a16="http://schemas.microsoft.com/office/drawing/2014/main" id="{6428DE13-396E-E173-E4F1-663D15E98D35}"/>
              </a:ext>
            </a:extLst>
          </p:cNvPr>
          <p:cNvSpPr/>
          <p:nvPr/>
        </p:nvSpPr>
        <p:spPr>
          <a:xfrm>
            <a:off x="789801" y="3267429"/>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Tree>
    <p:extLst>
      <p:ext uri="{BB962C8B-B14F-4D97-AF65-F5344CB8AC3E}">
        <p14:creationId xmlns:p14="http://schemas.microsoft.com/office/powerpoint/2010/main" val="1490662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68">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标准3">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3792</TotalTime>
  <Words>653</Words>
  <Application>Microsoft Office PowerPoint</Application>
  <PresentationFormat>全屏显示(16:9)</PresentationFormat>
  <Paragraphs>48</Paragraphs>
  <Slides>5</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vt:i4>
      </vt:variant>
    </vt:vector>
  </HeadingPairs>
  <TitlesOfParts>
    <vt:vector size="12" baseType="lpstr">
      <vt:lpstr>等线</vt:lpstr>
      <vt:lpstr>等线 Light</vt:lpstr>
      <vt:lpstr>Arial</vt:lpstr>
      <vt:lpstr>Calibri</vt:lpstr>
      <vt:lpstr>Calibri Light</vt:lpstr>
      <vt:lpstr>Century Gothic</vt:lpstr>
      <vt:lpstr>Office 主题​​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潘龙</cp:lastModifiedBy>
  <cp:revision>1087</cp:revision>
  <dcterms:created xsi:type="dcterms:W3CDTF">2018-09-07T02:09:30Z</dcterms:created>
  <dcterms:modified xsi:type="dcterms:W3CDTF">2023-04-11T10:22:37Z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v1.0_mb_V67fLtQrHXAP3ht5eHtqeQ==</vt:lpwstr>
  </property>
</Properties>
</file>